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0" r:id="rId1"/>
  </p:sldMasterIdLst>
  <p:notesMasterIdLst>
    <p:notesMasterId r:id="rId18"/>
  </p:notesMasterIdLst>
  <p:sldIdLst>
    <p:sldId id="257" r:id="rId2"/>
    <p:sldId id="258" r:id="rId3"/>
    <p:sldId id="269" r:id="rId4"/>
    <p:sldId id="265" r:id="rId5"/>
    <p:sldId id="267" r:id="rId6"/>
    <p:sldId id="256" r:id="rId7"/>
    <p:sldId id="259" r:id="rId8"/>
    <p:sldId id="262" r:id="rId9"/>
    <p:sldId id="266" r:id="rId10"/>
    <p:sldId id="263" r:id="rId11"/>
    <p:sldId id="260" r:id="rId12"/>
    <p:sldId id="264" r:id="rId13"/>
    <p:sldId id="268" r:id="rId14"/>
    <p:sldId id="270" r:id="rId15"/>
    <p:sldId id="261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0" autoAdjust="0"/>
    <p:restoredTop sz="89353" autoAdjust="0"/>
  </p:normalViewPr>
  <p:slideViewPr>
    <p:cSldViewPr snapToGrid="0" snapToObjects="1">
      <p:cViewPr varScale="1">
        <p:scale>
          <a:sx n="102" d="100"/>
          <a:sy n="102" d="100"/>
        </p:scale>
        <p:origin x="14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3C985C-38C2-48C8-87B5-7DF40072AA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674719B-D56A-4453-99C2-DAFF5DCDA011}">
      <dgm:prSet/>
      <dgm:spPr/>
      <dgm:t>
        <a:bodyPr/>
        <a:lstStyle/>
        <a:p>
          <a:pPr>
            <a:lnSpc>
              <a:spcPct val="100000"/>
            </a:lnSpc>
          </a:pPr>
          <a:r>
            <a:rPr lang="fr-CH" b="1" dirty="0"/>
            <a:t>DEF: </a:t>
          </a:r>
          <a:r>
            <a:rPr lang="fr-CH" dirty="0"/>
            <a:t>gestion et coordination du projet, gestion et livraison du matériel aux établissements.</a:t>
          </a:r>
          <a:endParaRPr lang="en-US" dirty="0"/>
        </a:p>
      </dgm:t>
    </dgm:pt>
    <dgm:pt modelId="{45C7D5AF-7BA6-4D0A-8BC5-E9E02BCD4FBF}" type="parTrans" cxnId="{C6B68ECA-F0F5-455E-A222-C3AB3FA44C1F}">
      <dgm:prSet/>
      <dgm:spPr/>
      <dgm:t>
        <a:bodyPr/>
        <a:lstStyle/>
        <a:p>
          <a:endParaRPr lang="en-US"/>
        </a:p>
      </dgm:t>
    </dgm:pt>
    <dgm:pt modelId="{B2013B2A-BDB5-449F-8B29-5D7A916791F2}" type="sibTrans" cxnId="{C6B68ECA-F0F5-455E-A222-C3AB3FA44C1F}">
      <dgm:prSet/>
      <dgm:spPr/>
      <dgm:t>
        <a:bodyPr/>
        <a:lstStyle/>
        <a:p>
          <a:endParaRPr lang="en-US"/>
        </a:p>
      </dgm:t>
    </dgm:pt>
    <dgm:pt modelId="{F80DB1D8-6A2D-4C81-9A4F-48876382118C}">
      <dgm:prSet/>
      <dgm:spPr/>
      <dgm:t>
        <a:bodyPr/>
        <a:lstStyle/>
        <a:p>
          <a:pPr>
            <a:lnSpc>
              <a:spcPct val="100000"/>
            </a:lnSpc>
          </a:pPr>
          <a:r>
            <a:rPr lang="fr-CH" b="1" dirty="0"/>
            <a:t>EPFL: </a:t>
          </a:r>
          <a:r>
            <a:rPr lang="fr-CH" b="0" dirty="0" err="1"/>
            <a:t>co-conception</a:t>
          </a:r>
          <a:r>
            <a:rPr lang="fr-CH" b="0" dirty="0"/>
            <a:t> des ressources pédagogiques, </a:t>
          </a:r>
          <a:r>
            <a:rPr lang="fr-CH" dirty="0"/>
            <a:t>formation des enseignants au niveau obligatoire et post-obligatoire, évaluation des formations.</a:t>
          </a:r>
          <a:endParaRPr lang="en-US" dirty="0"/>
        </a:p>
      </dgm:t>
    </dgm:pt>
    <dgm:pt modelId="{BF25CB38-DA00-4A57-91BD-FBBD59093CA9}" type="parTrans" cxnId="{34D07B57-A2E2-423A-8A8A-13224E431B42}">
      <dgm:prSet/>
      <dgm:spPr/>
      <dgm:t>
        <a:bodyPr/>
        <a:lstStyle/>
        <a:p>
          <a:endParaRPr lang="en-US"/>
        </a:p>
      </dgm:t>
    </dgm:pt>
    <dgm:pt modelId="{1DB7C070-5140-440C-A510-64CB74335997}" type="sibTrans" cxnId="{34D07B57-A2E2-423A-8A8A-13224E431B42}">
      <dgm:prSet/>
      <dgm:spPr/>
      <dgm:t>
        <a:bodyPr/>
        <a:lstStyle/>
        <a:p>
          <a:endParaRPr lang="en-US"/>
        </a:p>
      </dgm:t>
    </dgm:pt>
    <dgm:pt modelId="{C712686C-EFF1-4062-BB79-D67E6DAA23A9}">
      <dgm:prSet/>
      <dgm:spPr/>
      <dgm:t>
        <a:bodyPr/>
        <a:lstStyle/>
        <a:p>
          <a:pPr>
            <a:lnSpc>
              <a:spcPct val="100000"/>
            </a:lnSpc>
          </a:pPr>
          <a:r>
            <a:rPr lang="fr-CH" b="1" dirty="0"/>
            <a:t>HEP: </a:t>
          </a:r>
          <a:r>
            <a:rPr lang="fr-CH" b="0" dirty="0" err="1"/>
            <a:t>co-conception</a:t>
          </a:r>
          <a:r>
            <a:rPr lang="fr-CH" b="0" dirty="0"/>
            <a:t> des ressources pédagogiques, </a:t>
          </a:r>
          <a:r>
            <a:rPr lang="fr-CH" dirty="0"/>
            <a:t>formation des enseignants au niveau obligatoire.</a:t>
          </a:r>
          <a:endParaRPr lang="en-US" dirty="0"/>
        </a:p>
      </dgm:t>
    </dgm:pt>
    <dgm:pt modelId="{9E1B1DD3-FEC5-4D5B-9B64-6305528F45CF}" type="parTrans" cxnId="{6B3CB08C-630A-475F-B9A6-EF13773C59C7}">
      <dgm:prSet/>
      <dgm:spPr/>
      <dgm:t>
        <a:bodyPr/>
        <a:lstStyle/>
        <a:p>
          <a:endParaRPr lang="en-US"/>
        </a:p>
      </dgm:t>
    </dgm:pt>
    <dgm:pt modelId="{3368952E-6267-4206-B598-3C6FEF951371}" type="sibTrans" cxnId="{6B3CB08C-630A-475F-B9A6-EF13773C59C7}">
      <dgm:prSet/>
      <dgm:spPr/>
      <dgm:t>
        <a:bodyPr/>
        <a:lstStyle/>
        <a:p>
          <a:endParaRPr lang="en-US"/>
        </a:p>
      </dgm:t>
    </dgm:pt>
    <dgm:pt modelId="{33B22BEB-047F-4F92-8A0A-13F10B5AE234}">
      <dgm:prSet/>
      <dgm:spPr/>
      <dgm:t>
        <a:bodyPr/>
        <a:lstStyle/>
        <a:p>
          <a:pPr>
            <a:lnSpc>
              <a:spcPct val="100000"/>
            </a:lnSpc>
          </a:pPr>
          <a:r>
            <a:rPr lang="fr-CH" b="1" dirty="0"/>
            <a:t>UNIL: </a:t>
          </a:r>
          <a:r>
            <a:rPr lang="fr-CH" b="0" dirty="0" err="1"/>
            <a:t>co-c</a:t>
          </a:r>
          <a:r>
            <a:rPr lang="fr-CH" dirty="0" err="1"/>
            <a:t>onception</a:t>
          </a:r>
          <a:r>
            <a:rPr lang="fr-CH" dirty="0"/>
            <a:t> des ressources pédagogiques.</a:t>
          </a:r>
          <a:endParaRPr lang="en-US" dirty="0"/>
        </a:p>
      </dgm:t>
    </dgm:pt>
    <dgm:pt modelId="{D04A334D-F3BE-4528-B77E-46EBB7F7EBF1}" type="parTrans" cxnId="{6F3A42BC-1C83-4CA3-907F-FC8BEF06AD54}">
      <dgm:prSet/>
      <dgm:spPr/>
      <dgm:t>
        <a:bodyPr/>
        <a:lstStyle/>
        <a:p>
          <a:endParaRPr lang="en-US"/>
        </a:p>
      </dgm:t>
    </dgm:pt>
    <dgm:pt modelId="{E32D1916-8F44-4E80-A8C1-0C99CA2AB4F7}" type="sibTrans" cxnId="{6F3A42BC-1C83-4CA3-907F-FC8BEF06AD54}">
      <dgm:prSet/>
      <dgm:spPr/>
      <dgm:t>
        <a:bodyPr/>
        <a:lstStyle/>
        <a:p>
          <a:endParaRPr lang="en-US"/>
        </a:p>
      </dgm:t>
    </dgm:pt>
    <dgm:pt modelId="{842B5468-BEE7-4678-BF60-9A367054B5AF}">
      <dgm:prSet/>
      <dgm:spPr/>
      <dgm:t>
        <a:bodyPr/>
        <a:lstStyle/>
        <a:p>
          <a:pPr>
            <a:lnSpc>
              <a:spcPct val="100000"/>
            </a:lnSpc>
          </a:pPr>
          <a:r>
            <a:rPr lang="fr-CH" b="1" dirty="0"/>
            <a:t>Groupes cibles: </a:t>
          </a:r>
          <a:r>
            <a:rPr lang="fr-CH" dirty="0"/>
            <a:t>enseignants, élèves, directions d’établissements.</a:t>
          </a:r>
          <a:endParaRPr lang="en-US" dirty="0"/>
        </a:p>
      </dgm:t>
    </dgm:pt>
    <dgm:pt modelId="{E37BA50B-24DC-4742-9F06-FEC998F10DD9}" type="parTrans" cxnId="{02AB3446-E3D1-4B1D-BDF4-C04D5BBEA1AC}">
      <dgm:prSet/>
      <dgm:spPr/>
      <dgm:t>
        <a:bodyPr/>
        <a:lstStyle/>
        <a:p>
          <a:endParaRPr lang="en-GB"/>
        </a:p>
      </dgm:t>
    </dgm:pt>
    <dgm:pt modelId="{76613F3A-F8AB-430D-AC23-138114FB790D}" type="sibTrans" cxnId="{02AB3446-E3D1-4B1D-BDF4-C04D5BBEA1AC}">
      <dgm:prSet/>
      <dgm:spPr/>
      <dgm:t>
        <a:bodyPr/>
        <a:lstStyle/>
        <a:p>
          <a:endParaRPr lang="en-GB"/>
        </a:p>
      </dgm:t>
    </dgm:pt>
    <dgm:pt modelId="{7012BBAA-CDDC-44A2-B322-745CC47112CA}" type="pres">
      <dgm:prSet presAssocID="{CD3C985C-38C2-48C8-87B5-7DF40072AAF4}" presName="root" presStyleCnt="0">
        <dgm:presLayoutVars>
          <dgm:dir/>
          <dgm:resizeHandles val="exact"/>
        </dgm:presLayoutVars>
      </dgm:prSet>
      <dgm:spPr/>
    </dgm:pt>
    <dgm:pt modelId="{987680A2-A8B6-49DA-9375-964152B9C3DC}" type="pres">
      <dgm:prSet presAssocID="{E674719B-D56A-4453-99C2-DAFF5DCDA011}" presName="compNode" presStyleCnt="0"/>
      <dgm:spPr/>
    </dgm:pt>
    <dgm:pt modelId="{34B4A889-6E6C-4DBA-8B6D-54B804B2A6F4}" type="pres">
      <dgm:prSet presAssocID="{E674719B-D56A-4453-99C2-DAFF5DCDA011}" presName="bgRect" presStyleLbl="bgShp" presStyleIdx="0" presStyleCnt="5" custAng="10800000" custLinFactNeighborX="-43694" custLinFactNeighborY="-37716"/>
      <dgm:spPr/>
    </dgm:pt>
    <dgm:pt modelId="{2CF3EEAA-628C-4E77-B72A-29B6E356EA5E}" type="pres">
      <dgm:prSet presAssocID="{E674719B-D56A-4453-99C2-DAFF5DCDA01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gramme de flux avec un remplissage uni"/>
        </a:ext>
      </dgm:extLst>
    </dgm:pt>
    <dgm:pt modelId="{6C88082D-6ECB-4820-A650-8EF41A70CA4F}" type="pres">
      <dgm:prSet presAssocID="{E674719B-D56A-4453-99C2-DAFF5DCDA011}" presName="spaceRect" presStyleCnt="0"/>
      <dgm:spPr/>
    </dgm:pt>
    <dgm:pt modelId="{3703D0B6-F585-404B-8093-0BC1262ECE82}" type="pres">
      <dgm:prSet presAssocID="{E674719B-D56A-4453-99C2-DAFF5DCDA011}" presName="parTx" presStyleLbl="revTx" presStyleIdx="0" presStyleCnt="5">
        <dgm:presLayoutVars>
          <dgm:chMax val="0"/>
          <dgm:chPref val="0"/>
        </dgm:presLayoutVars>
      </dgm:prSet>
      <dgm:spPr/>
    </dgm:pt>
    <dgm:pt modelId="{02D645D7-B78B-45EF-9577-301BB048FC8A}" type="pres">
      <dgm:prSet presAssocID="{B2013B2A-BDB5-449F-8B29-5D7A916791F2}" presName="sibTrans" presStyleCnt="0"/>
      <dgm:spPr/>
    </dgm:pt>
    <dgm:pt modelId="{3BD0819C-2BEE-40D2-8FC5-C19AD06735BB}" type="pres">
      <dgm:prSet presAssocID="{F80DB1D8-6A2D-4C81-9A4F-48876382118C}" presName="compNode" presStyleCnt="0"/>
      <dgm:spPr/>
    </dgm:pt>
    <dgm:pt modelId="{183054B6-05F4-4502-A732-9F9D86524C3A}" type="pres">
      <dgm:prSet presAssocID="{F80DB1D8-6A2D-4C81-9A4F-48876382118C}" presName="bgRect" presStyleLbl="bgShp" presStyleIdx="1" presStyleCnt="5"/>
      <dgm:spPr/>
    </dgm:pt>
    <dgm:pt modelId="{7AFDA9F8-BEA5-40BF-B881-60ABCA83E040}" type="pres">
      <dgm:prSet presAssocID="{F80DB1D8-6A2D-4C81-9A4F-48876382118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e"/>
        </a:ext>
      </dgm:extLst>
    </dgm:pt>
    <dgm:pt modelId="{116FDE38-7DA6-42A6-BCE1-9DCE58F85F66}" type="pres">
      <dgm:prSet presAssocID="{F80DB1D8-6A2D-4C81-9A4F-48876382118C}" presName="spaceRect" presStyleCnt="0"/>
      <dgm:spPr/>
    </dgm:pt>
    <dgm:pt modelId="{2220E198-79F0-491A-914E-6ECAE65F1D08}" type="pres">
      <dgm:prSet presAssocID="{F80DB1D8-6A2D-4C81-9A4F-48876382118C}" presName="parTx" presStyleLbl="revTx" presStyleIdx="1" presStyleCnt="5">
        <dgm:presLayoutVars>
          <dgm:chMax val="0"/>
          <dgm:chPref val="0"/>
        </dgm:presLayoutVars>
      </dgm:prSet>
      <dgm:spPr/>
    </dgm:pt>
    <dgm:pt modelId="{B24AA6D0-D2F7-4237-B481-A5A5B49F2730}" type="pres">
      <dgm:prSet presAssocID="{1DB7C070-5140-440C-A510-64CB74335997}" presName="sibTrans" presStyleCnt="0"/>
      <dgm:spPr/>
    </dgm:pt>
    <dgm:pt modelId="{6F618DDE-2F0B-4D53-A3AD-2D84F81FB2FD}" type="pres">
      <dgm:prSet presAssocID="{C712686C-EFF1-4062-BB79-D67E6DAA23A9}" presName="compNode" presStyleCnt="0"/>
      <dgm:spPr/>
    </dgm:pt>
    <dgm:pt modelId="{752D9834-4320-478D-98C5-6C76F1F143E4}" type="pres">
      <dgm:prSet presAssocID="{C712686C-EFF1-4062-BB79-D67E6DAA23A9}" presName="bgRect" presStyleLbl="bgShp" presStyleIdx="2" presStyleCnt="5"/>
      <dgm:spPr/>
    </dgm:pt>
    <dgm:pt modelId="{E40862C8-9998-4F61-86A7-64910DEA461B}" type="pres">
      <dgm:prSet presAssocID="{C712686C-EFF1-4062-BB79-D67E6DAA23A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fesseur"/>
        </a:ext>
      </dgm:extLst>
    </dgm:pt>
    <dgm:pt modelId="{22757456-DF09-4039-ABF0-6836BED638D8}" type="pres">
      <dgm:prSet presAssocID="{C712686C-EFF1-4062-BB79-D67E6DAA23A9}" presName="spaceRect" presStyleCnt="0"/>
      <dgm:spPr/>
    </dgm:pt>
    <dgm:pt modelId="{42A3DBC6-9CC9-4BE9-836A-BA2AB900C599}" type="pres">
      <dgm:prSet presAssocID="{C712686C-EFF1-4062-BB79-D67E6DAA23A9}" presName="parTx" presStyleLbl="revTx" presStyleIdx="2" presStyleCnt="5">
        <dgm:presLayoutVars>
          <dgm:chMax val="0"/>
          <dgm:chPref val="0"/>
        </dgm:presLayoutVars>
      </dgm:prSet>
      <dgm:spPr/>
    </dgm:pt>
    <dgm:pt modelId="{E67E1DB0-9176-4CAB-9B31-A1B048372B92}" type="pres">
      <dgm:prSet presAssocID="{3368952E-6267-4206-B598-3C6FEF951371}" presName="sibTrans" presStyleCnt="0"/>
      <dgm:spPr/>
    </dgm:pt>
    <dgm:pt modelId="{B462A9EB-A828-48BB-8BBD-65E13781E5FA}" type="pres">
      <dgm:prSet presAssocID="{33B22BEB-047F-4F92-8A0A-13F10B5AE234}" presName="compNode" presStyleCnt="0"/>
      <dgm:spPr/>
    </dgm:pt>
    <dgm:pt modelId="{4793DFDE-ACF6-46AE-B49E-DE9EA16B1881}" type="pres">
      <dgm:prSet presAssocID="{33B22BEB-047F-4F92-8A0A-13F10B5AE234}" presName="bgRect" presStyleLbl="bgShp" presStyleIdx="3" presStyleCnt="5"/>
      <dgm:spPr/>
    </dgm:pt>
    <dgm:pt modelId="{F146CA58-54B4-4636-BF69-1EA0E871C5EC}" type="pres">
      <dgm:prSet presAssocID="{33B22BEB-047F-4F92-8A0A-13F10B5AE23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dinateur avec un remplissage uni"/>
        </a:ext>
      </dgm:extLst>
    </dgm:pt>
    <dgm:pt modelId="{64949B4D-3A23-4796-B9AF-53E000A98EEB}" type="pres">
      <dgm:prSet presAssocID="{33B22BEB-047F-4F92-8A0A-13F10B5AE234}" presName="spaceRect" presStyleCnt="0"/>
      <dgm:spPr/>
    </dgm:pt>
    <dgm:pt modelId="{FCA9A662-EFA5-4411-8E62-10E1B9862651}" type="pres">
      <dgm:prSet presAssocID="{33B22BEB-047F-4F92-8A0A-13F10B5AE234}" presName="parTx" presStyleLbl="revTx" presStyleIdx="3" presStyleCnt="5">
        <dgm:presLayoutVars>
          <dgm:chMax val="0"/>
          <dgm:chPref val="0"/>
        </dgm:presLayoutVars>
      </dgm:prSet>
      <dgm:spPr/>
    </dgm:pt>
    <dgm:pt modelId="{A99663AA-C385-4289-A8A4-0362449D113E}" type="pres">
      <dgm:prSet presAssocID="{E32D1916-8F44-4E80-A8C1-0C99CA2AB4F7}" presName="sibTrans" presStyleCnt="0"/>
      <dgm:spPr/>
    </dgm:pt>
    <dgm:pt modelId="{1F03AFA6-E495-4D8D-953B-F2D729CC9818}" type="pres">
      <dgm:prSet presAssocID="{842B5468-BEE7-4678-BF60-9A367054B5AF}" presName="compNode" presStyleCnt="0"/>
      <dgm:spPr/>
    </dgm:pt>
    <dgm:pt modelId="{1CA3E29E-A828-4ED0-A60B-F34899B29747}" type="pres">
      <dgm:prSet presAssocID="{842B5468-BEE7-4678-BF60-9A367054B5AF}" presName="bgRect" presStyleLbl="bgShp" presStyleIdx="4" presStyleCnt="5"/>
      <dgm:spPr/>
    </dgm:pt>
    <dgm:pt modelId="{AA94C01A-D3B1-4F2E-9889-F9AF6A082A16}" type="pres">
      <dgm:prSet presAssocID="{842B5468-BEE7-4678-BF60-9A367054B5A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lle avec un remplissage uni"/>
        </a:ext>
      </dgm:extLst>
    </dgm:pt>
    <dgm:pt modelId="{4E87FB5F-139E-4F48-9244-0A8471E58C46}" type="pres">
      <dgm:prSet presAssocID="{842B5468-BEE7-4678-BF60-9A367054B5AF}" presName="spaceRect" presStyleCnt="0"/>
      <dgm:spPr/>
    </dgm:pt>
    <dgm:pt modelId="{DABD57C4-9508-4DD7-9BD2-949206813DE7}" type="pres">
      <dgm:prSet presAssocID="{842B5468-BEE7-4678-BF60-9A367054B5AF}" presName="parTx" presStyleLbl="revTx" presStyleIdx="4" presStyleCnt="5" custLinFactNeighborX="0" custLinFactNeighborY="235">
        <dgm:presLayoutVars>
          <dgm:chMax val="0"/>
          <dgm:chPref val="0"/>
        </dgm:presLayoutVars>
      </dgm:prSet>
      <dgm:spPr/>
    </dgm:pt>
  </dgm:ptLst>
  <dgm:cxnLst>
    <dgm:cxn modelId="{59397807-D814-4A6D-9549-26194F8EAEA2}" type="presOf" srcId="{842B5468-BEE7-4678-BF60-9A367054B5AF}" destId="{DABD57C4-9508-4DD7-9BD2-949206813DE7}" srcOrd="0" destOrd="0" presId="urn:microsoft.com/office/officeart/2018/2/layout/IconVerticalSolidList"/>
    <dgm:cxn modelId="{46839322-6DFC-4511-BB52-F70814975A86}" type="presOf" srcId="{CD3C985C-38C2-48C8-87B5-7DF40072AAF4}" destId="{7012BBAA-CDDC-44A2-B322-745CC47112CA}" srcOrd="0" destOrd="0" presId="urn:microsoft.com/office/officeart/2018/2/layout/IconVerticalSolidList"/>
    <dgm:cxn modelId="{02AB3446-E3D1-4B1D-BDF4-C04D5BBEA1AC}" srcId="{CD3C985C-38C2-48C8-87B5-7DF40072AAF4}" destId="{842B5468-BEE7-4678-BF60-9A367054B5AF}" srcOrd="4" destOrd="0" parTransId="{E37BA50B-24DC-4742-9F06-FEC998F10DD9}" sibTransId="{76613F3A-F8AB-430D-AC23-138114FB790D}"/>
    <dgm:cxn modelId="{B9282768-C4A0-452F-8927-B2C219520E3F}" type="presOf" srcId="{C712686C-EFF1-4062-BB79-D67E6DAA23A9}" destId="{42A3DBC6-9CC9-4BE9-836A-BA2AB900C599}" srcOrd="0" destOrd="0" presId="urn:microsoft.com/office/officeart/2018/2/layout/IconVerticalSolidList"/>
    <dgm:cxn modelId="{2F8F8454-BAE4-4C35-902B-ADCFF4C99B02}" type="presOf" srcId="{E674719B-D56A-4453-99C2-DAFF5DCDA011}" destId="{3703D0B6-F585-404B-8093-0BC1262ECE82}" srcOrd="0" destOrd="0" presId="urn:microsoft.com/office/officeart/2018/2/layout/IconVerticalSolidList"/>
    <dgm:cxn modelId="{34D07B57-A2E2-423A-8A8A-13224E431B42}" srcId="{CD3C985C-38C2-48C8-87B5-7DF40072AAF4}" destId="{F80DB1D8-6A2D-4C81-9A4F-48876382118C}" srcOrd="1" destOrd="0" parTransId="{BF25CB38-DA00-4A57-91BD-FBBD59093CA9}" sibTransId="{1DB7C070-5140-440C-A510-64CB74335997}"/>
    <dgm:cxn modelId="{6B3CB08C-630A-475F-B9A6-EF13773C59C7}" srcId="{CD3C985C-38C2-48C8-87B5-7DF40072AAF4}" destId="{C712686C-EFF1-4062-BB79-D67E6DAA23A9}" srcOrd="2" destOrd="0" parTransId="{9E1B1DD3-FEC5-4D5B-9B64-6305528F45CF}" sibTransId="{3368952E-6267-4206-B598-3C6FEF951371}"/>
    <dgm:cxn modelId="{0E3F35A1-0DA2-4B59-996F-C41C93034809}" type="presOf" srcId="{33B22BEB-047F-4F92-8A0A-13F10B5AE234}" destId="{FCA9A662-EFA5-4411-8E62-10E1B9862651}" srcOrd="0" destOrd="0" presId="urn:microsoft.com/office/officeart/2018/2/layout/IconVerticalSolidList"/>
    <dgm:cxn modelId="{6F3A42BC-1C83-4CA3-907F-FC8BEF06AD54}" srcId="{CD3C985C-38C2-48C8-87B5-7DF40072AAF4}" destId="{33B22BEB-047F-4F92-8A0A-13F10B5AE234}" srcOrd="3" destOrd="0" parTransId="{D04A334D-F3BE-4528-B77E-46EBB7F7EBF1}" sibTransId="{E32D1916-8F44-4E80-A8C1-0C99CA2AB4F7}"/>
    <dgm:cxn modelId="{C6B68ECA-F0F5-455E-A222-C3AB3FA44C1F}" srcId="{CD3C985C-38C2-48C8-87B5-7DF40072AAF4}" destId="{E674719B-D56A-4453-99C2-DAFF5DCDA011}" srcOrd="0" destOrd="0" parTransId="{45C7D5AF-7BA6-4D0A-8BC5-E9E02BCD4FBF}" sibTransId="{B2013B2A-BDB5-449F-8B29-5D7A916791F2}"/>
    <dgm:cxn modelId="{5035C6FD-48AE-43D6-8EDB-279628CB3C1B}" type="presOf" srcId="{F80DB1D8-6A2D-4C81-9A4F-48876382118C}" destId="{2220E198-79F0-491A-914E-6ECAE65F1D08}" srcOrd="0" destOrd="0" presId="urn:microsoft.com/office/officeart/2018/2/layout/IconVerticalSolidList"/>
    <dgm:cxn modelId="{E6B2F380-5F0E-4822-84AE-23359FD4AF04}" type="presParOf" srcId="{7012BBAA-CDDC-44A2-B322-745CC47112CA}" destId="{987680A2-A8B6-49DA-9375-964152B9C3DC}" srcOrd="0" destOrd="0" presId="urn:microsoft.com/office/officeart/2018/2/layout/IconVerticalSolidList"/>
    <dgm:cxn modelId="{97C84684-49B1-4C60-AA8E-41246C6253DB}" type="presParOf" srcId="{987680A2-A8B6-49DA-9375-964152B9C3DC}" destId="{34B4A889-6E6C-4DBA-8B6D-54B804B2A6F4}" srcOrd="0" destOrd="0" presId="urn:microsoft.com/office/officeart/2018/2/layout/IconVerticalSolidList"/>
    <dgm:cxn modelId="{A3DBF9BD-A870-4950-B7BC-AB5C2AA709CF}" type="presParOf" srcId="{987680A2-A8B6-49DA-9375-964152B9C3DC}" destId="{2CF3EEAA-628C-4E77-B72A-29B6E356EA5E}" srcOrd="1" destOrd="0" presId="urn:microsoft.com/office/officeart/2018/2/layout/IconVerticalSolidList"/>
    <dgm:cxn modelId="{C2AF049E-E3DE-4E38-87E7-922C3AE00090}" type="presParOf" srcId="{987680A2-A8B6-49DA-9375-964152B9C3DC}" destId="{6C88082D-6ECB-4820-A650-8EF41A70CA4F}" srcOrd="2" destOrd="0" presId="urn:microsoft.com/office/officeart/2018/2/layout/IconVerticalSolidList"/>
    <dgm:cxn modelId="{16FBBD78-F9A4-48A6-8D12-AE44E43FECE5}" type="presParOf" srcId="{987680A2-A8B6-49DA-9375-964152B9C3DC}" destId="{3703D0B6-F585-404B-8093-0BC1262ECE82}" srcOrd="3" destOrd="0" presId="urn:microsoft.com/office/officeart/2018/2/layout/IconVerticalSolidList"/>
    <dgm:cxn modelId="{A97938A2-7BE9-42CB-8AAF-A23070DF66F6}" type="presParOf" srcId="{7012BBAA-CDDC-44A2-B322-745CC47112CA}" destId="{02D645D7-B78B-45EF-9577-301BB048FC8A}" srcOrd="1" destOrd="0" presId="urn:microsoft.com/office/officeart/2018/2/layout/IconVerticalSolidList"/>
    <dgm:cxn modelId="{3DF2B124-57B4-4B37-B489-2DAA8D7E27B0}" type="presParOf" srcId="{7012BBAA-CDDC-44A2-B322-745CC47112CA}" destId="{3BD0819C-2BEE-40D2-8FC5-C19AD06735BB}" srcOrd="2" destOrd="0" presId="urn:microsoft.com/office/officeart/2018/2/layout/IconVerticalSolidList"/>
    <dgm:cxn modelId="{332B0CE0-1F12-4CD3-87D1-E9A79EB0BE85}" type="presParOf" srcId="{3BD0819C-2BEE-40D2-8FC5-C19AD06735BB}" destId="{183054B6-05F4-4502-A732-9F9D86524C3A}" srcOrd="0" destOrd="0" presId="urn:microsoft.com/office/officeart/2018/2/layout/IconVerticalSolidList"/>
    <dgm:cxn modelId="{1BB651F4-586F-4938-9724-13AEE871B0A2}" type="presParOf" srcId="{3BD0819C-2BEE-40D2-8FC5-C19AD06735BB}" destId="{7AFDA9F8-BEA5-40BF-B881-60ABCA83E040}" srcOrd="1" destOrd="0" presId="urn:microsoft.com/office/officeart/2018/2/layout/IconVerticalSolidList"/>
    <dgm:cxn modelId="{42D4101E-65C8-45E3-B345-1F2D5E1A4D81}" type="presParOf" srcId="{3BD0819C-2BEE-40D2-8FC5-C19AD06735BB}" destId="{116FDE38-7DA6-42A6-BCE1-9DCE58F85F66}" srcOrd="2" destOrd="0" presId="urn:microsoft.com/office/officeart/2018/2/layout/IconVerticalSolidList"/>
    <dgm:cxn modelId="{E9983D58-E766-4C5A-A966-AF7311DD2095}" type="presParOf" srcId="{3BD0819C-2BEE-40D2-8FC5-C19AD06735BB}" destId="{2220E198-79F0-491A-914E-6ECAE65F1D08}" srcOrd="3" destOrd="0" presId="urn:microsoft.com/office/officeart/2018/2/layout/IconVerticalSolidList"/>
    <dgm:cxn modelId="{BDB6EEA6-3D92-422D-BE70-81769FDE7EEC}" type="presParOf" srcId="{7012BBAA-CDDC-44A2-B322-745CC47112CA}" destId="{B24AA6D0-D2F7-4237-B481-A5A5B49F2730}" srcOrd="3" destOrd="0" presId="urn:microsoft.com/office/officeart/2018/2/layout/IconVerticalSolidList"/>
    <dgm:cxn modelId="{7D1EE4C3-A89C-418C-84C0-873B8C9881D0}" type="presParOf" srcId="{7012BBAA-CDDC-44A2-B322-745CC47112CA}" destId="{6F618DDE-2F0B-4D53-A3AD-2D84F81FB2FD}" srcOrd="4" destOrd="0" presId="urn:microsoft.com/office/officeart/2018/2/layout/IconVerticalSolidList"/>
    <dgm:cxn modelId="{33112A77-C89B-4E0E-B18C-D5F719482431}" type="presParOf" srcId="{6F618DDE-2F0B-4D53-A3AD-2D84F81FB2FD}" destId="{752D9834-4320-478D-98C5-6C76F1F143E4}" srcOrd="0" destOrd="0" presId="urn:microsoft.com/office/officeart/2018/2/layout/IconVerticalSolidList"/>
    <dgm:cxn modelId="{DF4699F3-C510-4D61-AC92-D7B427080961}" type="presParOf" srcId="{6F618DDE-2F0B-4D53-A3AD-2D84F81FB2FD}" destId="{E40862C8-9998-4F61-86A7-64910DEA461B}" srcOrd="1" destOrd="0" presId="urn:microsoft.com/office/officeart/2018/2/layout/IconVerticalSolidList"/>
    <dgm:cxn modelId="{9DB179E3-560E-41E0-B58E-03EC1B8CC743}" type="presParOf" srcId="{6F618DDE-2F0B-4D53-A3AD-2D84F81FB2FD}" destId="{22757456-DF09-4039-ABF0-6836BED638D8}" srcOrd="2" destOrd="0" presId="urn:microsoft.com/office/officeart/2018/2/layout/IconVerticalSolidList"/>
    <dgm:cxn modelId="{0A038F9A-C4CE-4B79-B66A-4097EC3F6CFD}" type="presParOf" srcId="{6F618DDE-2F0B-4D53-A3AD-2D84F81FB2FD}" destId="{42A3DBC6-9CC9-4BE9-836A-BA2AB900C599}" srcOrd="3" destOrd="0" presId="urn:microsoft.com/office/officeart/2018/2/layout/IconVerticalSolidList"/>
    <dgm:cxn modelId="{EB8AF5B3-C34B-4CE1-B373-A5DFAF1526A9}" type="presParOf" srcId="{7012BBAA-CDDC-44A2-B322-745CC47112CA}" destId="{E67E1DB0-9176-4CAB-9B31-A1B048372B92}" srcOrd="5" destOrd="0" presId="urn:microsoft.com/office/officeart/2018/2/layout/IconVerticalSolidList"/>
    <dgm:cxn modelId="{AC488EFC-6C7E-4923-835D-16989C984574}" type="presParOf" srcId="{7012BBAA-CDDC-44A2-B322-745CC47112CA}" destId="{B462A9EB-A828-48BB-8BBD-65E13781E5FA}" srcOrd="6" destOrd="0" presId="urn:microsoft.com/office/officeart/2018/2/layout/IconVerticalSolidList"/>
    <dgm:cxn modelId="{12FC562D-2C08-4567-B54A-FA7A9734D864}" type="presParOf" srcId="{B462A9EB-A828-48BB-8BBD-65E13781E5FA}" destId="{4793DFDE-ACF6-46AE-B49E-DE9EA16B1881}" srcOrd="0" destOrd="0" presId="urn:microsoft.com/office/officeart/2018/2/layout/IconVerticalSolidList"/>
    <dgm:cxn modelId="{2EA54EBD-11EB-4E82-91B7-8AB61E0CA770}" type="presParOf" srcId="{B462A9EB-A828-48BB-8BBD-65E13781E5FA}" destId="{F146CA58-54B4-4636-BF69-1EA0E871C5EC}" srcOrd="1" destOrd="0" presId="urn:microsoft.com/office/officeart/2018/2/layout/IconVerticalSolidList"/>
    <dgm:cxn modelId="{536B0E6A-ADB3-4680-B773-46D334CF7D88}" type="presParOf" srcId="{B462A9EB-A828-48BB-8BBD-65E13781E5FA}" destId="{64949B4D-3A23-4796-B9AF-53E000A98EEB}" srcOrd="2" destOrd="0" presId="urn:microsoft.com/office/officeart/2018/2/layout/IconVerticalSolidList"/>
    <dgm:cxn modelId="{23A71C4B-ED58-4858-93B7-73BF2D450962}" type="presParOf" srcId="{B462A9EB-A828-48BB-8BBD-65E13781E5FA}" destId="{FCA9A662-EFA5-4411-8E62-10E1B9862651}" srcOrd="3" destOrd="0" presId="urn:microsoft.com/office/officeart/2018/2/layout/IconVerticalSolidList"/>
    <dgm:cxn modelId="{3877F1BD-3A10-43D6-BC79-81E75EB4F6C4}" type="presParOf" srcId="{7012BBAA-CDDC-44A2-B322-745CC47112CA}" destId="{A99663AA-C385-4289-A8A4-0362449D113E}" srcOrd="7" destOrd="0" presId="urn:microsoft.com/office/officeart/2018/2/layout/IconVerticalSolidList"/>
    <dgm:cxn modelId="{8AD70E52-148E-489D-92F0-B4EC685DBD3B}" type="presParOf" srcId="{7012BBAA-CDDC-44A2-B322-745CC47112CA}" destId="{1F03AFA6-E495-4D8D-953B-F2D729CC9818}" srcOrd="8" destOrd="0" presId="urn:microsoft.com/office/officeart/2018/2/layout/IconVerticalSolidList"/>
    <dgm:cxn modelId="{D8A8488C-3153-4BE6-B178-CCF659913E9F}" type="presParOf" srcId="{1F03AFA6-E495-4D8D-953B-F2D729CC9818}" destId="{1CA3E29E-A828-4ED0-A60B-F34899B29747}" srcOrd="0" destOrd="0" presId="urn:microsoft.com/office/officeart/2018/2/layout/IconVerticalSolidList"/>
    <dgm:cxn modelId="{76F2E720-0BCD-422B-A8B4-5B645C8FBAF3}" type="presParOf" srcId="{1F03AFA6-E495-4D8D-953B-F2D729CC9818}" destId="{AA94C01A-D3B1-4F2E-9889-F9AF6A082A16}" srcOrd="1" destOrd="0" presId="urn:microsoft.com/office/officeart/2018/2/layout/IconVerticalSolidList"/>
    <dgm:cxn modelId="{5E72226F-3FEC-4C1D-9443-6575DAA13123}" type="presParOf" srcId="{1F03AFA6-E495-4D8D-953B-F2D729CC9818}" destId="{4E87FB5F-139E-4F48-9244-0A8471E58C46}" srcOrd="2" destOrd="0" presId="urn:microsoft.com/office/officeart/2018/2/layout/IconVerticalSolidList"/>
    <dgm:cxn modelId="{EE0F1FD7-E2AE-46A4-8A3E-3F379AD3CDB5}" type="presParOf" srcId="{1F03AFA6-E495-4D8D-953B-F2D729CC9818}" destId="{DABD57C4-9508-4DD7-9BD2-949206813DE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13FA3B-EEDC-486F-9B9E-69EF69BCC7EE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ECF49C1C-356B-4468-BF95-4A6E4ED7911B}">
      <dgm:prSet phldrT="[Texte]" custT="1"/>
      <dgm:spPr/>
      <dgm:t>
        <a:bodyPr/>
        <a:lstStyle/>
        <a:p>
          <a:r>
            <a:rPr lang="fr-CH" sz="1700" dirty="0"/>
            <a:t>Six études de cas dans des établissements pilotes</a:t>
          </a:r>
          <a:endParaRPr lang="en-GB" sz="1700" dirty="0"/>
        </a:p>
      </dgm:t>
    </dgm:pt>
    <dgm:pt modelId="{C77C6998-A07D-416D-B779-1ED11BA12066}" type="parTrans" cxnId="{30D0523D-B99A-458D-91C6-E447FC919B64}">
      <dgm:prSet/>
      <dgm:spPr/>
      <dgm:t>
        <a:bodyPr/>
        <a:lstStyle/>
        <a:p>
          <a:endParaRPr lang="en-GB" sz="1700"/>
        </a:p>
      </dgm:t>
    </dgm:pt>
    <dgm:pt modelId="{9817565F-BF55-47B2-8E15-576A0065481F}" type="sibTrans" cxnId="{30D0523D-B99A-458D-91C6-E447FC919B64}">
      <dgm:prSet/>
      <dgm:spPr/>
      <dgm:t>
        <a:bodyPr/>
        <a:lstStyle/>
        <a:p>
          <a:endParaRPr lang="en-GB" sz="1700"/>
        </a:p>
      </dgm:t>
    </dgm:pt>
    <dgm:pt modelId="{6E00B965-DAF4-47D6-B08B-6AD3DFAE481F}">
      <dgm:prSet phldrT="[Texte]" custT="1"/>
      <dgm:spPr/>
      <dgm:t>
        <a:bodyPr/>
        <a:lstStyle/>
        <a:p>
          <a:r>
            <a:rPr lang="fr-CH" sz="1700" dirty="0"/>
            <a:t>Cinq entretiens par établissement avec des enseignants, personnes-ressources et directions (guide d’entretien prédéfini)</a:t>
          </a:r>
          <a:endParaRPr lang="en-GB" sz="1700" dirty="0"/>
        </a:p>
      </dgm:t>
    </dgm:pt>
    <dgm:pt modelId="{90536EBF-3939-4EA4-8FE5-DB902DBEB559}" type="parTrans" cxnId="{E0AC5FD1-2D88-4033-81A0-4F9CD1628676}">
      <dgm:prSet/>
      <dgm:spPr/>
      <dgm:t>
        <a:bodyPr/>
        <a:lstStyle/>
        <a:p>
          <a:endParaRPr lang="en-GB" sz="1700"/>
        </a:p>
      </dgm:t>
    </dgm:pt>
    <dgm:pt modelId="{D228E0ED-08E2-45F7-A670-A1E110000A3F}" type="sibTrans" cxnId="{E0AC5FD1-2D88-4033-81A0-4F9CD1628676}">
      <dgm:prSet/>
      <dgm:spPr/>
      <dgm:t>
        <a:bodyPr/>
        <a:lstStyle/>
        <a:p>
          <a:endParaRPr lang="en-GB" sz="1700"/>
        </a:p>
      </dgm:t>
    </dgm:pt>
    <dgm:pt modelId="{5EBF5BF1-EB56-4E47-966B-DEB71B9B74A8}">
      <dgm:prSet phldrT="[Texte]" custT="1"/>
      <dgm:spPr/>
      <dgm:t>
        <a:bodyPr/>
        <a:lstStyle/>
        <a:p>
          <a:r>
            <a:rPr lang="fr-CH" sz="1700" dirty="0"/>
            <a:t>Entretiens auprès des partenaires du projet</a:t>
          </a:r>
          <a:endParaRPr lang="en-GB" sz="1700" dirty="0"/>
        </a:p>
      </dgm:t>
    </dgm:pt>
    <dgm:pt modelId="{515B6DC2-4510-452C-9684-87C96A79ED82}" type="parTrans" cxnId="{FD78E36B-8A39-44F8-A656-37CE7CF2D6C7}">
      <dgm:prSet/>
      <dgm:spPr/>
      <dgm:t>
        <a:bodyPr/>
        <a:lstStyle/>
        <a:p>
          <a:endParaRPr lang="en-GB" sz="1700"/>
        </a:p>
      </dgm:t>
    </dgm:pt>
    <dgm:pt modelId="{03953AFA-F123-4C2D-AE9D-A003A010465A}" type="sibTrans" cxnId="{FD78E36B-8A39-44F8-A656-37CE7CF2D6C7}">
      <dgm:prSet/>
      <dgm:spPr/>
      <dgm:t>
        <a:bodyPr/>
        <a:lstStyle/>
        <a:p>
          <a:endParaRPr lang="en-GB" sz="1700"/>
        </a:p>
      </dgm:t>
    </dgm:pt>
    <dgm:pt modelId="{C9431284-56AF-4FDB-A57D-6C8045CB22EC}">
      <dgm:prSet phldrT="[Texte]" custT="1"/>
      <dgm:spPr/>
      <dgm:t>
        <a:bodyPr/>
        <a:lstStyle/>
        <a:p>
          <a:r>
            <a:rPr lang="fr-CH" sz="1700" dirty="0"/>
            <a:t>Focus groupes auprès des personnes-ressources</a:t>
          </a:r>
          <a:endParaRPr lang="en-GB" sz="1700" dirty="0"/>
        </a:p>
      </dgm:t>
    </dgm:pt>
    <dgm:pt modelId="{455B4A52-D6E5-4E5C-943D-AB061FF8460C}" type="parTrans" cxnId="{55472D65-5388-4A23-A675-B3C2AEE41AB2}">
      <dgm:prSet/>
      <dgm:spPr/>
      <dgm:t>
        <a:bodyPr/>
        <a:lstStyle/>
        <a:p>
          <a:endParaRPr lang="en-GB" sz="1700"/>
        </a:p>
      </dgm:t>
    </dgm:pt>
    <dgm:pt modelId="{E0794525-4340-41BC-BD44-04F8D9985A89}" type="sibTrans" cxnId="{55472D65-5388-4A23-A675-B3C2AEE41AB2}">
      <dgm:prSet/>
      <dgm:spPr/>
      <dgm:t>
        <a:bodyPr/>
        <a:lstStyle/>
        <a:p>
          <a:endParaRPr lang="en-GB" sz="1700"/>
        </a:p>
      </dgm:t>
    </dgm:pt>
    <dgm:pt modelId="{68C0B76C-32FD-4ADF-8DA5-AA0092147AED}">
      <dgm:prSet phldrT="[Texte]" custT="1"/>
      <dgm:spPr/>
      <dgm:t>
        <a:bodyPr/>
        <a:lstStyle/>
        <a:p>
          <a:r>
            <a:rPr lang="fr-CH" sz="1700" dirty="0"/>
            <a:t>721 post-</a:t>
          </a:r>
          <a:r>
            <a:rPr lang="fr-CH" sz="1700" dirty="0" err="1"/>
            <a:t>its</a:t>
          </a:r>
          <a:r>
            <a:rPr lang="fr-CH" sz="1700" dirty="0"/>
            <a:t> analysés de manière thématique</a:t>
          </a:r>
          <a:endParaRPr lang="en-GB" sz="1700" dirty="0"/>
        </a:p>
      </dgm:t>
    </dgm:pt>
    <dgm:pt modelId="{B6674915-2F76-48B0-97EA-F2D9704FCC75}" type="parTrans" cxnId="{8B402CBD-AE69-420A-8283-32A257079D26}">
      <dgm:prSet/>
      <dgm:spPr/>
      <dgm:t>
        <a:bodyPr/>
        <a:lstStyle/>
        <a:p>
          <a:endParaRPr lang="en-GB" sz="1700"/>
        </a:p>
      </dgm:t>
    </dgm:pt>
    <dgm:pt modelId="{EA21F158-0D86-44C0-8504-4C4EC1EB9E0C}" type="sibTrans" cxnId="{8B402CBD-AE69-420A-8283-32A257079D26}">
      <dgm:prSet/>
      <dgm:spPr/>
      <dgm:t>
        <a:bodyPr/>
        <a:lstStyle/>
        <a:p>
          <a:endParaRPr lang="en-GB" sz="1700"/>
        </a:p>
      </dgm:t>
    </dgm:pt>
    <dgm:pt modelId="{40D25B78-861A-4F28-BC7B-A479A88DD1BC}">
      <dgm:prSet phldrT="[Texte]" custT="1"/>
      <dgm:spPr/>
      <dgm:t>
        <a:bodyPr/>
        <a:lstStyle/>
        <a:p>
          <a:r>
            <a:rPr lang="fr-CH" sz="1700" dirty="0"/>
            <a:t>Analyse thématique et comparative (logiciel </a:t>
          </a:r>
          <a:r>
            <a:rPr lang="fr-CH" sz="1700" dirty="0" err="1"/>
            <a:t>MaxQDA</a:t>
          </a:r>
          <a:r>
            <a:rPr lang="fr-CH" sz="1700" dirty="0"/>
            <a:t>)</a:t>
          </a:r>
          <a:endParaRPr lang="en-GB" sz="1700" dirty="0"/>
        </a:p>
      </dgm:t>
    </dgm:pt>
    <dgm:pt modelId="{585AA230-37D0-4075-B77F-AD2B6CA5782C}" type="parTrans" cxnId="{00DA5C4E-F317-4070-96E5-4270BA003CD8}">
      <dgm:prSet/>
      <dgm:spPr/>
      <dgm:t>
        <a:bodyPr/>
        <a:lstStyle/>
        <a:p>
          <a:endParaRPr lang="en-GB" sz="1700"/>
        </a:p>
      </dgm:t>
    </dgm:pt>
    <dgm:pt modelId="{6BFE1AA5-DA67-42F2-85D3-B5EA7AA55E55}" type="sibTrans" cxnId="{00DA5C4E-F317-4070-96E5-4270BA003CD8}">
      <dgm:prSet/>
      <dgm:spPr/>
      <dgm:t>
        <a:bodyPr/>
        <a:lstStyle/>
        <a:p>
          <a:endParaRPr lang="en-GB" sz="1700"/>
        </a:p>
      </dgm:t>
    </dgm:pt>
    <dgm:pt modelId="{C3089044-100D-4DF3-A144-2DFD3A2570A6}">
      <dgm:prSet phldrT="[Texte]" custT="1"/>
      <dgm:spPr/>
      <dgm:t>
        <a:bodyPr/>
        <a:lstStyle/>
        <a:p>
          <a:r>
            <a:rPr lang="fr-CH" sz="1700" dirty="0"/>
            <a:t>Analyse thématique (logiciel </a:t>
          </a:r>
          <a:r>
            <a:rPr lang="fr-CH" sz="1700" dirty="0" err="1"/>
            <a:t>MaxQDA</a:t>
          </a:r>
          <a:r>
            <a:rPr lang="fr-CH" sz="1700" dirty="0"/>
            <a:t>)</a:t>
          </a:r>
          <a:endParaRPr lang="en-GB" sz="1700" dirty="0"/>
        </a:p>
      </dgm:t>
    </dgm:pt>
    <dgm:pt modelId="{3F38F0FF-9FE2-4F7B-B082-107A4E2047A1}" type="parTrans" cxnId="{95A6380D-E737-49FC-A5A8-D95A8E5BBC87}">
      <dgm:prSet/>
      <dgm:spPr/>
      <dgm:t>
        <a:bodyPr/>
        <a:lstStyle/>
        <a:p>
          <a:endParaRPr lang="en-GB" sz="1700"/>
        </a:p>
      </dgm:t>
    </dgm:pt>
    <dgm:pt modelId="{7C84BDB7-A0F7-4FFA-8053-B41BDF973C2A}" type="sibTrans" cxnId="{95A6380D-E737-49FC-A5A8-D95A8E5BBC87}">
      <dgm:prSet/>
      <dgm:spPr/>
      <dgm:t>
        <a:bodyPr/>
        <a:lstStyle/>
        <a:p>
          <a:endParaRPr lang="en-GB" sz="1700"/>
        </a:p>
      </dgm:t>
    </dgm:pt>
    <dgm:pt modelId="{B45B11A1-2788-4BE7-9585-B2A3A4FB7E85}">
      <dgm:prSet phldrT="[Texte]" custT="1"/>
      <dgm:spPr/>
      <dgm:t>
        <a:bodyPr/>
        <a:lstStyle/>
        <a:p>
          <a:r>
            <a:rPr lang="fr-CH" sz="1700" dirty="0"/>
            <a:t>Huit entretiens auprès des parties prenantes (guide d’entretien prédéfini)</a:t>
          </a:r>
          <a:endParaRPr lang="en-GB" sz="1700" dirty="0"/>
        </a:p>
      </dgm:t>
    </dgm:pt>
    <dgm:pt modelId="{57B80C47-2306-42DD-9773-F144C20BB42A}" type="parTrans" cxnId="{A34260CB-5CC4-4246-9E7E-F28F768E4685}">
      <dgm:prSet/>
      <dgm:spPr/>
      <dgm:t>
        <a:bodyPr/>
        <a:lstStyle/>
        <a:p>
          <a:endParaRPr lang="en-GB" sz="1700"/>
        </a:p>
      </dgm:t>
    </dgm:pt>
    <dgm:pt modelId="{D5B6C4A8-50CD-4703-9093-A0D9E77A788C}" type="sibTrans" cxnId="{A34260CB-5CC4-4246-9E7E-F28F768E4685}">
      <dgm:prSet/>
      <dgm:spPr/>
      <dgm:t>
        <a:bodyPr/>
        <a:lstStyle/>
        <a:p>
          <a:endParaRPr lang="en-GB" sz="1700"/>
        </a:p>
      </dgm:t>
    </dgm:pt>
    <dgm:pt modelId="{85A625F7-0857-4982-840B-B5E6FAA5C5BF}">
      <dgm:prSet phldrT="[Texte]" custT="1"/>
      <dgm:spPr/>
      <dgm:t>
        <a:bodyPr/>
        <a:lstStyle/>
        <a:p>
          <a:r>
            <a:rPr lang="fr-CH" sz="1700" dirty="0"/>
            <a:t>Analyse contextuelle</a:t>
          </a:r>
          <a:endParaRPr lang="en-GB" sz="1700" dirty="0"/>
        </a:p>
      </dgm:t>
    </dgm:pt>
    <dgm:pt modelId="{57D3CC68-77B7-41C1-9A05-DA9CED9BF0BC}" type="parTrans" cxnId="{92E85E02-ACC2-4843-91B2-454712AD700E}">
      <dgm:prSet/>
      <dgm:spPr/>
      <dgm:t>
        <a:bodyPr/>
        <a:lstStyle/>
        <a:p>
          <a:endParaRPr lang="en-GB" sz="1700"/>
        </a:p>
      </dgm:t>
    </dgm:pt>
    <dgm:pt modelId="{0563A617-0785-4619-955C-274219DC1BFF}" type="sibTrans" cxnId="{92E85E02-ACC2-4843-91B2-454712AD700E}">
      <dgm:prSet/>
      <dgm:spPr/>
      <dgm:t>
        <a:bodyPr/>
        <a:lstStyle/>
        <a:p>
          <a:endParaRPr lang="en-GB" sz="1700"/>
        </a:p>
      </dgm:t>
    </dgm:pt>
    <dgm:pt modelId="{534E66DB-E3E9-4837-A910-F263AD16A400}">
      <dgm:prSet phldrT="[Texte]" custT="1"/>
      <dgm:spPr/>
      <dgm:t>
        <a:bodyPr/>
        <a:lstStyle/>
        <a:p>
          <a:r>
            <a:rPr lang="fr-CH" sz="1400" dirty="0"/>
            <a:t>Enquête auprès des enseignants, personnes-ressources et directions des établissements pilotes</a:t>
          </a:r>
          <a:endParaRPr lang="en-GB" sz="1400" dirty="0"/>
        </a:p>
      </dgm:t>
    </dgm:pt>
    <dgm:pt modelId="{45305C2E-3ABA-467F-BE53-024AE7ADCABF}" type="parTrans" cxnId="{B9B85670-2215-4E71-8531-9651578C2C22}">
      <dgm:prSet/>
      <dgm:spPr/>
      <dgm:t>
        <a:bodyPr/>
        <a:lstStyle/>
        <a:p>
          <a:endParaRPr lang="en-GB" sz="1700"/>
        </a:p>
      </dgm:t>
    </dgm:pt>
    <dgm:pt modelId="{48395B9C-858C-4124-9F07-7B84A83532BA}" type="sibTrans" cxnId="{B9B85670-2215-4E71-8531-9651578C2C22}">
      <dgm:prSet/>
      <dgm:spPr/>
      <dgm:t>
        <a:bodyPr/>
        <a:lstStyle/>
        <a:p>
          <a:endParaRPr lang="en-GB" sz="1700"/>
        </a:p>
      </dgm:t>
    </dgm:pt>
    <dgm:pt modelId="{800B1479-0B5B-4F25-90FB-50D6E446056C}">
      <dgm:prSet custT="1"/>
      <dgm:spPr/>
      <dgm:t>
        <a:bodyPr/>
        <a:lstStyle/>
        <a:p>
          <a:r>
            <a:rPr lang="fr-CH" sz="1700" dirty="0"/>
            <a:t>Cycles 1 et 2, taux de réponse 44% (400 réponses collectées)</a:t>
          </a:r>
          <a:endParaRPr lang="en-GB" sz="1700" dirty="0"/>
        </a:p>
      </dgm:t>
    </dgm:pt>
    <dgm:pt modelId="{355D3B19-4D6A-4724-BFE0-31B854925E75}" type="parTrans" cxnId="{2BCDA31C-7F14-4169-A5AA-E63E7B7BF6E6}">
      <dgm:prSet/>
      <dgm:spPr/>
      <dgm:t>
        <a:bodyPr/>
        <a:lstStyle/>
        <a:p>
          <a:endParaRPr lang="en-GB" sz="1700"/>
        </a:p>
      </dgm:t>
    </dgm:pt>
    <dgm:pt modelId="{D78E069C-C92B-4E70-8970-90481F7E5F8D}" type="sibTrans" cxnId="{2BCDA31C-7F14-4169-A5AA-E63E7B7BF6E6}">
      <dgm:prSet/>
      <dgm:spPr/>
      <dgm:t>
        <a:bodyPr/>
        <a:lstStyle/>
        <a:p>
          <a:endParaRPr lang="en-GB" sz="1700"/>
        </a:p>
      </dgm:t>
    </dgm:pt>
    <dgm:pt modelId="{F192F965-0C20-4450-ABCD-A5A60F8277C9}">
      <dgm:prSet phldrT="[Texte]" custT="1"/>
      <dgm:spPr/>
      <dgm:t>
        <a:bodyPr/>
        <a:lstStyle/>
        <a:p>
          <a:r>
            <a:rPr lang="fr-CH" sz="1700" dirty="0"/>
            <a:t>Analyse des difficultés rencontrées, des aspects d’éducation numérique bien intégrés et du niveau de développement des compétences clés</a:t>
          </a:r>
          <a:endParaRPr lang="en-GB" sz="1700" dirty="0"/>
        </a:p>
      </dgm:t>
    </dgm:pt>
    <dgm:pt modelId="{1795A416-08C7-4250-BEAD-747E1653C61F}" type="parTrans" cxnId="{EFD229C9-14A0-4F1A-9236-8B9A29F20A9D}">
      <dgm:prSet/>
      <dgm:spPr/>
      <dgm:t>
        <a:bodyPr/>
        <a:lstStyle/>
        <a:p>
          <a:endParaRPr lang="en-GB" sz="1700"/>
        </a:p>
      </dgm:t>
    </dgm:pt>
    <dgm:pt modelId="{886A3F6F-4AEE-4BCB-A041-509238A9CC48}" type="sibTrans" cxnId="{EFD229C9-14A0-4F1A-9236-8B9A29F20A9D}">
      <dgm:prSet/>
      <dgm:spPr/>
      <dgm:t>
        <a:bodyPr/>
        <a:lstStyle/>
        <a:p>
          <a:endParaRPr lang="en-GB" sz="1700"/>
        </a:p>
      </dgm:t>
    </dgm:pt>
    <dgm:pt modelId="{97A9B3D6-C488-4916-863F-F924FA09F662}">
      <dgm:prSet custT="1"/>
      <dgm:spPr/>
      <dgm:t>
        <a:bodyPr/>
        <a:lstStyle/>
        <a:p>
          <a:r>
            <a:rPr lang="fr-CH" sz="1700" dirty="0"/>
            <a:t>Validation et généralisation des résultats des études de cas</a:t>
          </a:r>
          <a:endParaRPr lang="en-GB" sz="1700" dirty="0"/>
        </a:p>
      </dgm:t>
    </dgm:pt>
    <dgm:pt modelId="{C2043765-302B-4B48-85C0-9216591B01AF}" type="parTrans" cxnId="{F197CF8B-B8EC-4AE6-BAEF-6D0495E0197B}">
      <dgm:prSet/>
      <dgm:spPr/>
      <dgm:t>
        <a:bodyPr/>
        <a:lstStyle/>
        <a:p>
          <a:endParaRPr lang="en-GB" sz="1700"/>
        </a:p>
      </dgm:t>
    </dgm:pt>
    <dgm:pt modelId="{E8FF1EA1-CE9F-418E-A4F9-3A6272D5AD71}" type="sibTrans" cxnId="{F197CF8B-B8EC-4AE6-BAEF-6D0495E0197B}">
      <dgm:prSet/>
      <dgm:spPr/>
      <dgm:t>
        <a:bodyPr/>
        <a:lstStyle/>
        <a:p>
          <a:endParaRPr lang="en-GB" sz="1700"/>
        </a:p>
      </dgm:t>
    </dgm:pt>
    <dgm:pt modelId="{47664F13-F217-4815-B3E7-A30F104490C7}">
      <dgm:prSet custT="1"/>
      <dgm:spPr/>
      <dgm:t>
        <a:bodyPr/>
        <a:lstStyle/>
        <a:p>
          <a:endParaRPr lang="en-GB" sz="1700" dirty="0"/>
        </a:p>
      </dgm:t>
    </dgm:pt>
    <dgm:pt modelId="{69C55E54-0060-4D05-AC30-AF23A6BF6653}" type="parTrans" cxnId="{03FBD2EB-99A3-438B-A263-E0BA4E535312}">
      <dgm:prSet/>
      <dgm:spPr/>
      <dgm:t>
        <a:bodyPr/>
        <a:lstStyle/>
        <a:p>
          <a:endParaRPr lang="en-GB" sz="1700"/>
        </a:p>
      </dgm:t>
    </dgm:pt>
    <dgm:pt modelId="{A295D2DD-470A-4866-A83B-7A7A7F33300F}" type="sibTrans" cxnId="{03FBD2EB-99A3-438B-A263-E0BA4E535312}">
      <dgm:prSet/>
      <dgm:spPr/>
      <dgm:t>
        <a:bodyPr/>
        <a:lstStyle/>
        <a:p>
          <a:endParaRPr lang="en-GB" sz="1700"/>
        </a:p>
      </dgm:t>
    </dgm:pt>
    <dgm:pt modelId="{E64B595C-E2C3-4C5D-8F8F-FB5367A7B570}">
      <dgm:prSet custT="1"/>
      <dgm:spPr/>
      <dgm:t>
        <a:bodyPr/>
        <a:lstStyle/>
        <a:p>
          <a:r>
            <a:rPr lang="fr-CH" sz="1700" dirty="0"/>
            <a:t>Analyse statistique (logiciels </a:t>
          </a:r>
          <a:r>
            <a:rPr lang="fr-CH" sz="1700" dirty="0" err="1"/>
            <a:t>Qualtrics</a:t>
          </a:r>
          <a:r>
            <a:rPr lang="fr-CH" sz="1700" dirty="0"/>
            <a:t> et SPSS)</a:t>
          </a:r>
          <a:endParaRPr lang="en-GB" sz="1700" dirty="0"/>
        </a:p>
      </dgm:t>
    </dgm:pt>
    <dgm:pt modelId="{B43CDFBF-CB06-4D71-9A12-9E8BF0E241D8}" type="parTrans" cxnId="{C2B13B7D-DEC5-46DD-90CB-3E3417FD5615}">
      <dgm:prSet/>
      <dgm:spPr/>
      <dgm:t>
        <a:bodyPr/>
        <a:lstStyle/>
        <a:p>
          <a:endParaRPr lang="en-GB" sz="1700"/>
        </a:p>
      </dgm:t>
    </dgm:pt>
    <dgm:pt modelId="{895D633C-875C-4A99-BAD7-A6612613EE1D}" type="sibTrans" cxnId="{C2B13B7D-DEC5-46DD-90CB-3E3417FD5615}">
      <dgm:prSet/>
      <dgm:spPr/>
      <dgm:t>
        <a:bodyPr/>
        <a:lstStyle/>
        <a:p>
          <a:endParaRPr lang="en-GB" sz="1700"/>
        </a:p>
      </dgm:t>
    </dgm:pt>
    <dgm:pt modelId="{0D852B6F-5691-40B7-9AA8-6E4665EBBAEA}" type="pres">
      <dgm:prSet presAssocID="{9713FA3B-EEDC-486F-9B9E-69EF69BCC7EE}" presName="Name0" presStyleCnt="0">
        <dgm:presLayoutVars>
          <dgm:dir/>
          <dgm:animLvl val="lvl"/>
          <dgm:resizeHandles val="exact"/>
        </dgm:presLayoutVars>
      </dgm:prSet>
      <dgm:spPr/>
    </dgm:pt>
    <dgm:pt modelId="{3752E690-8FD8-4BE1-A1FB-2B1DA0A2FB88}" type="pres">
      <dgm:prSet presAssocID="{ECF49C1C-356B-4468-BF95-4A6E4ED7911B}" presName="composite" presStyleCnt="0"/>
      <dgm:spPr/>
    </dgm:pt>
    <dgm:pt modelId="{A2F12527-807C-4DDE-A7E2-FFF897FF3DAC}" type="pres">
      <dgm:prSet presAssocID="{ECF49C1C-356B-4468-BF95-4A6E4ED7911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69FCB23-9583-4C33-BB1C-580CBCB38C4A}" type="pres">
      <dgm:prSet presAssocID="{ECF49C1C-356B-4468-BF95-4A6E4ED7911B}" presName="desTx" presStyleLbl="alignAccFollowNode1" presStyleIdx="0" presStyleCnt="4">
        <dgm:presLayoutVars>
          <dgm:bulletEnabled val="1"/>
        </dgm:presLayoutVars>
      </dgm:prSet>
      <dgm:spPr/>
    </dgm:pt>
    <dgm:pt modelId="{1F9CE1EB-FC34-4F42-8DFB-2778DE0933C0}" type="pres">
      <dgm:prSet presAssocID="{9817565F-BF55-47B2-8E15-576A0065481F}" presName="space" presStyleCnt="0"/>
      <dgm:spPr/>
    </dgm:pt>
    <dgm:pt modelId="{D831F45D-555A-41AD-9450-E2C04F5DF754}" type="pres">
      <dgm:prSet presAssocID="{5EBF5BF1-EB56-4E47-966B-DEB71B9B74A8}" presName="composite" presStyleCnt="0"/>
      <dgm:spPr/>
    </dgm:pt>
    <dgm:pt modelId="{41C7A08E-5D85-4395-A899-218ED0AD5129}" type="pres">
      <dgm:prSet presAssocID="{5EBF5BF1-EB56-4E47-966B-DEB71B9B74A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38CE0D0D-4349-4CD0-BF39-15C53F6425CC}" type="pres">
      <dgm:prSet presAssocID="{5EBF5BF1-EB56-4E47-966B-DEB71B9B74A8}" presName="desTx" presStyleLbl="alignAccFollowNode1" presStyleIdx="1" presStyleCnt="4">
        <dgm:presLayoutVars>
          <dgm:bulletEnabled val="1"/>
        </dgm:presLayoutVars>
      </dgm:prSet>
      <dgm:spPr/>
    </dgm:pt>
    <dgm:pt modelId="{35249E23-F6E8-4F51-8719-A5F9CA3B1432}" type="pres">
      <dgm:prSet presAssocID="{03953AFA-F123-4C2D-AE9D-A003A010465A}" presName="space" presStyleCnt="0"/>
      <dgm:spPr/>
    </dgm:pt>
    <dgm:pt modelId="{00B3453F-70C5-4B43-B966-E3615BB8449F}" type="pres">
      <dgm:prSet presAssocID="{C9431284-56AF-4FDB-A57D-6C8045CB22EC}" presName="composite" presStyleCnt="0"/>
      <dgm:spPr/>
    </dgm:pt>
    <dgm:pt modelId="{EF517179-F216-4AAB-9714-096A6B82EC0E}" type="pres">
      <dgm:prSet presAssocID="{C9431284-56AF-4FDB-A57D-6C8045CB22E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0B8D0E98-A3FD-4511-B75D-60186F600ACB}" type="pres">
      <dgm:prSet presAssocID="{C9431284-56AF-4FDB-A57D-6C8045CB22EC}" presName="desTx" presStyleLbl="alignAccFollowNode1" presStyleIdx="2" presStyleCnt="4" custLinFactNeighborX="103" custLinFactNeighborY="-310">
        <dgm:presLayoutVars>
          <dgm:bulletEnabled val="1"/>
        </dgm:presLayoutVars>
      </dgm:prSet>
      <dgm:spPr/>
    </dgm:pt>
    <dgm:pt modelId="{690C2746-B2E6-4A82-A734-A69397015CDE}" type="pres">
      <dgm:prSet presAssocID="{E0794525-4340-41BC-BD44-04F8D9985A89}" presName="space" presStyleCnt="0"/>
      <dgm:spPr/>
    </dgm:pt>
    <dgm:pt modelId="{EE8C983B-78E3-4AAE-8839-F8A601F7E5F3}" type="pres">
      <dgm:prSet presAssocID="{534E66DB-E3E9-4837-A910-F263AD16A400}" presName="composite" presStyleCnt="0"/>
      <dgm:spPr/>
    </dgm:pt>
    <dgm:pt modelId="{8C94D1C9-CAFF-4B87-AA9D-473ABA0CA64A}" type="pres">
      <dgm:prSet presAssocID="{534E66DB-E3E9-4837-A910-F263AD16A40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81144D1-9690-4906-A17A-D7D24DC99758}" type="pres">
      <dgm:prSet presAssocID="{534E66DB-E3E9-4837-A910-F263AD16A400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2E85E02-ACC2-4843-91B2-454712AD700E}" srcId="{ECF49C1C-356B-4468-BF95-4A6E4ED7911B}" destId="{85A625F7-0857-4982-840B-B5E6FAA5C5BF}" srcOrd="0" destOrd="0" parTransId="{57D3CC68-77B7-41C1-9A05-DA9CED9BF0BC}" sibTransId="{0563A617-0785-4619-955C-274219DC1BFF}"/>
    <dgm:cxn modelId="{C9881F03-32B7-43D2-996C-61EE04CD686D}" type="presOf" srcId="{ECF49C1C-356B-4468-BF95-4A6E4ED7911B}" destId="{A2F12527-807C-4DDE-A7E2-FFF897FF3DAC}" srcOrd="0" destOrd="0" presId="urn:microsoft.com/office/officeart/2005/8/layout/hList1"/>
    <dgm:cxn modelId="{95A6380D-E737-49FC-A5A8-D95A8E5BBC87}" srcId="{5EBF5BF1-EB56-4E47-966B-DEB71B9B74A8}" destId="{C3089044-100D-4DF3-A144-2DFD3A2570A6}" srcOrd="1" destOrd="0" parTransId="{3F38F0FF-9FE2-4F7B-B082-107A4E2047A1}" sibTransId="{7C84BDB7-A0F7-4FFA-8053-B41BDF973C2A}"/>
    <dgm:cxn modelId="{A2F77614-A220-4850-BBD6-25D4BD0BCCDB}" type="presOf" srcId="{C9431284-56AF-4FDB-A57D-6C8045CB22EC}" destId="{EF517179-F216-4AAB-9714-096A6B82EC0E}" srcOrd="0" destOrd="0" presId="urn:microsoft.com/office/officeart/2005/8/layout/hList1"/>
    <dgm:cxn modelId="{0586DE15-69F1-48F2-ACBD-ECC33F74EC34}" type="presOf" srcId="{F192F965-0C20-4450-ABCD-A5A60F8277C9}" destId="{0B8D0E98-A3FD-4511-B75D-60186F600ACB}" srcOrd="0" destOrd="1" presId="urn:microsoft.com/office/officeart/2005/8/layout/hList1"/>
    <dgm:cxn modelId="{8840FE18-AE80-401E-ADC8-0C1CAF9445EA}" type="presOf" srcId="{9713FA3B-EEDC-486F-9B9E-69EF69BCC7EE}" destId="{0D852B6F-5691-40B7-9AA8-6E4665EBBAEA}" srcOrd="0" destOrd="0" presId="urn:microsoft.com/office/officeart/2005/8/layout/hList1"/>
    <dgm:cxn modelId="{2BCDA31C-7F14-4169-A5AA-E63E7B7BF6E6}" srcId="{534E66DB-E3E9-4837-A910-F263AD16A400}" destId="{800B1479-0B5B-4F25-90FB-50D6E446056C}" srcOrd="0" destOrd="0" parTransId="{355D3B19-4D6A-4724-BFE0-31B854925E75}" sibTransId="{D78E069C-C92B-4E70-8970-90481F7E5F8D}"/>
    <dgm:cxn modelId="{D8280626-BCBE-4668-8AA3-282987A48D79}" type="presOf" srcId="{85A625F7-0857-4982-840B-B5E6FAA5C5BF}" destId="{E69FCB23-9583-4C33-BB1C-580CBCB38C4A}" srcOrd="0" destOrd="0" presId="urn:microsoft.com/office/officeart/2005/8/layout/hList1"/>
    <dgm:cxn modelId="{9588912F-0F77-4FC6-B2C1-0ECE1D251387}" type="presOf" srcId="{C3089044-100D-4DF3-A144-2DFD3A2570A6}" destId="{38CE0D0D-4349-4CD0-BF39-15C53F6425CC}" srcOrd="0" destOrd="1" presId="urn:microsoft.com/office/officeart/2005/8/layout/hList1"/>
    <dgm:cxn modelId="{30D0523D-B99A-458D-91C6-E447FC919B64}" srcId="{9713FA3B-EEDC-486F-9B9E-69EF69BCC7EE}" destId="{ECF49C1C-356B-4468-BF95-4A6E4ED7911B}" srcOrd="0" destOrd="0" parTransId="{C77C6998-A07D-416D-B779-1ED11BA12066}" sibTransId="{9817565F-BF55-47B2-8E15-576A0065481F}"/>
    <dgm:cxn modelId="{55472D65-5388-4A23-A675-B3C2AEE41AB2}" srcId="{9713FA3B-EEDC-486F-9B9E-69EF69BCC7EE}" destId="{C9431284-56AF-4FDB-A57D-6C8045CB22EC}" srcOrd="2" destOrd="0" parTransId="{455B4A52-D6E5-4E5C-943D-AB061FF8460C}" sibTransId="{E0794525-4340-41BC-BD44-04F8D9985A89}"/>
    <dgm:cxn modelId="{FD78E36B-8A39-44F8-A656-37CE7CF2D6C7}" srcId="{9713FA3B-EEDC-486F-9B9E-69EF69BCC7EE}" destId="{5EBF5BF1-EB56-4E47-966B-DEB71B9B74A8}" srcOrd="1" destOrd="0" parTransId="{515B6DC2-4510-452C-9684-87C96A79ED82}" sibTransId="{03953AFA-F123-4C2D-AE9D-A003A010465A}"/>
    <dgm:cxn modelId="{00DA5C4E-F317-4070-96E5-4270BA003CD8}" srcId="{ECF49C1C-356B-4468-BF95-4A6E4ED7911B}" destId="{40D25B78-861A-4F28-BC7B-A479A88DD1BC}" srcOrd="2" destOrd="0" parTransId="{585AA230-37D0-4075-B77F-AD2B6CA5782C}" sibTransId="{6BFE1AA5-DA67-42F2-85D3-B5EA7AA55E55}"/>
    <dgm:cxn modelId="{B9B85670-2215-4E71-8531-9651578C2C22}" srcId="{9713FA3B-EEDC-486F-9B9E-69EF69BCC7EE}" destId="{534E66DB-E3E9-4837-A910-F263AD16A400}" srcOrd="3" destOrd="0" parTransId="{45305C2E-3ABA-467F-BE53-024AE7ADCABF}" sibTransId="{48395B9C-858C-4124-9F07-7B84A83532BA}"/>
    <dgm:cxn modelId="{D0872A71-32B8-4433-90DF-8AB2BE3512CE}" type="presOf" srcId="{40D25B78-861A-4F28-BC7B-A479A88DD1BC}" destId="{E69FCB23-9583-4C33-BB1C-580CBCB38C4A}" srcOrd="0" destOrd="2" presId="urn:microsoft.com/office/officeart/2005/8/layout/hList1"/>
    <dgm:cxn modelId="{3731387D-2360-4B6B-8997-E75979889A27}" type="presOf" srcId="{E64B595C-E2C3-4C5D-8F8F-FB5367A7B570}" destId="{081144D1-9690-4906-A17A-D7D24DC99758}" srcOrd="0" destOrd="2" presId="urn:microsoft.com/office/officeart/2005/8/layout/hList1"/>
    <dgm:cxn modelId="{C2B13B7D-DEC5-46DD-90CB-3E3417FD5615}" srcId="{534E66DB-E3E9-4837-A910-F263AD16A400}" destId="{E64B595C-E2C3-4C5D-8F8F-FB5367A7B570}" srcOrd="2" destOrd="0" parTransId="{B43CDFBF-CB06-4D71-9A12-9E8BF0E241D8}" sibTransId="{895D633C-875C-4A99-BAD7-A6612613EE1D}"/>
    <dgm:cxn modelId="{C236AF7D-C60B-41B8-8ADB-5FFCC48CFC53}" type="presOf" srcId="{800B1479-0B5B-4F25-90FB-50D6E446056C}" destId="{081144D1-9690-4906-A17A-D7D24DC99758}" srcOrd="0" destOrd="0" presId="urn:microsoft.com/office/officeart/2005/8/layout/hList1"/>
    <dgm:cxn modelId="{B041B486-FAC0-4323-8C96-2F9CC8B0431C}" type="presOf" srcId="{534E66DB-E3E9-4837-A910-F263AD16A400}" destId="{8C94D1C9-CAFF-4B87-AA9D-473ABA0CA64A}" srcOrd="0" destOrd="0" presId="urn:microsoft.com/office/officeart/2005/8/layout/hList1"/>
    <dgm:cxn modelId="{F197CF8B-B8EC-4AE6-BAEF-6D0495E0197B}" srcId="{534E66DB-E3E9-4837-A910-F263AD16A400}" destId="{97A9B3D6-C488-4916-863F-F924FA09F662}" srcOrd="1" destOrd="0" parTransId="{C2043765-302B-4B48-85C0-9216591B01AF}" sibTransId="{E8FF1EA1-CE9F-418E-A4F9-3A6272D5AD71}"/>
    <dgm:cxn modelId="{48B4229A-9D99-4867-B8D5-6ACDD29F1A96}" type="presOf" srcId="{6E00B965-DAF4-47D6-B08B-6AD3DFAE481F}" destId="{E69FCB23-9583-4C33-BB1C-580CBCB38C4A}" srcOrd="0" destOrd="1" presId="urn:microsoft.com/office/officeart/2005/8/layout/hList1"/>
    <dgm:cxn modelId="{F2398BA4-9589-41E8-8A7A-E4987BD83FFC}" type="presOf" srcId="{97A9B3D6-C488-4916-863F-F924FA09F662}" destId="{081144D1-9690-4906-A17A-D7D24DC99758}" srcOrd="0" destOrd="1" presId="urn:microsoft.com/office/officeart/2005/8/layout/hList1"/>
    <dgm:cxn modelId="{8B402CBD-AE69-420A-8283-32A257079D26}" srcId="{C9431284-56AF-4FDB-A57D-6C8045CB22EC}" destId="{68C0B76C-32FD-4ADF-8DA5-AA0092147AED}" srcOrd="0" destOrd="0" parTransId="{B6674915-2F76-48B0-97EA-F2D9704FCC75}" sibTransId="{EA21F158-0D86-44C0-8504-4C4EC1EB9E0C}"/>
    <dgm:cxn modelId="{EFD229C9-14A0-4F1A-9236-8B9A29F20A9D}" srcId="{C9431284-56AF-4FDB-A57D-6C8045CB22EC}" destId="{F192F965-0C20-4450-ABCD-A5A60F8277C9}" srcOrd="1" destOrd="0" parTransId="{1795A416-08C7-4250-BEAD-747E1653C61F}" sibTransId="{886A3F6F-4AEE-4BCB-A041-509238A9CC48}"/>
    <dgm:cxn modelId="{A34260CB-5CC4-4246-9E7E-F28F768E4685}" srcId="{5EBF5BF1-EB56-4E47-966B-DEB71B9B74A8}" destId="{B45B11A1-2788-4BE7-9585-B2A3A4FB7E85}" srcOrd="0" destOrd="0" parTransId="{57B80C47-2306-42DD-9773-F144C20BB42A}" sibTransId="{D5B6C4A8-50CD-4703-9093-A0D9E77A788C}"/>
    <dgm:cxn modelId="{18FE0FCC-4C80-43B5-B4FF-00EF69B65D4C}" type="presOf" srcId="{5EBF5BF1-EB56-4E47-966B-DEB71B9B74A8}" destId="{41C7A08E-5D85-4395-A899-218ED0AD5129}" srcOrd="0" destOrd="0" presId="urn:microsoft.com/office/officeart/2005/8/layout/hList1"/>
    <dgm:cxn modelId="{E0AC5FD1-2D88-4033-81A0-4F9CD1628676}" srcId="{ECF49C1C-356B-4468-BF95-4A6E4ED7911B}" destId="{6E00B965-DAF4-47D6-B08B-6AD3DFAE481F}" srcOrd="1" destOrd="0" parTransId="{90536EBF-3939-4EA4-8FE5-DB902DBEB559}" sibTransId="{D228E0ED-08E2-45F7-A670-A1E110000A3F}"/>
    <dgm:cxn modelId="{4FFD9DDD-504D-42BD-B428-E5F1E49DA1D5}" type="presOf" srcId="{47664F13-F217-4815-B3E7-A30F104490C7}" destId="{081144D1-9690-4906-A17A-D7D24DC99758}" srcOrd="0" destOrd="3" presId="urn:microsoft.com/office/officeart/2005/8/layout/hList1"/>
    <dgm:cxn modelId="{03FBD2EB-99A3-438B-A263-E0BA4E535312}" srcId="{534E66DB-E3E9-4837-A910-F263AD16A400}" destId="{47664F13-F217-4815-B3E7-A30F104490C7}" srcOrd="3" destOrd="0" parTransId="{69C55E54-0060-4D05-AC30-AF23A6BF6653}" sibTransId="{A295D2DD-470A-4866-A83B-7A7A7F33300F}"/>
    <dgm:cxn modelId="{EFEF66EC-DA56-4CC3-BC9E-AF12DCDAD97F}" type="presOf" srcId="{B45B11A1-2788-4BE7-9585-B2A3A4FB7E85}" destId="{38CE0D0D-4349-4CD0-BF39-15C53F6425CC}" srcOrd="0" destOrd="0" presId="urn:microsoft.com/office/officeart/2005/8/layout/hList1"/>
    <dgm:cxn modelId="{C66F5FFA-8141-48C7-90F9-BFDDD4FA4C00}" type="presOf" srcId="{68C0B76C-32FD-4ADF-8DA5-AA0092147AED}" destId="{0B8D0E98-A3FD-4511-B75D-60186F600ACB}" srcOrd="0" destOrd="0" presId="urn:microsoft.com/office/officeart/2005/8/layout/hList1"/>
    <dgm:cxn modelId="{5C2563D1-6FAD-4C1C-B6C6-98E7B9E60658}" type="presParOf" srcId="{0D852B6F-5691-40B7-9AA8-6E4665EBBAEA}" destId="{3752E690-8FD8-4BE1-A1FB-2B1DA0A2FB88}" srcOrd="0" destOrd="0" presId="urn:microsoft.com/office/officeart/2005/8/layout/hList1"/>
    <dgm:cxn modelId="{C7389DD0-2555-4612-AA13-F55052C69704}" type="presParOf" srcId="{3752E690-8FD8-4BE1-A1FB-2B1DA0A2FB88}" destId="{A2F12527-807C-4DDE-A7E2-FFF897FF3DAC}" srcOrd="0" destOrd="0" presId="urn:microsoft.com/office/officeart/2005/8/layout/hList1"/>
    <dgm:cxn modelId="{527A0754-A19E-4368-A5BC-C335B0621359}" type="presParOf" srcId="{3752E690-8FD8-4BE1-A1FB-2B1DA0A2FB88}" destId="{E69FCB23-9583-4C33-BB1C-580CBCB38C4A}" srcOrd="1" destOrd="0" presId="urn:microsoft.com/office/officeart/2005/8/layout/hList1"/>
    <dgm:cxn modelId="{6D2DC936-3883-4440-9062-F343A89A38FD}" type="presParOf" srcId="{0D852B6F-5691-40B7-9AA8-6E4665EBBAEA}" destId="{1F9CE1EB-FC34-4F42-8DFB-2778DE0933C0}" srcOrd="1" destOrd="0" presId="urn:microsoft.com/office/officeart/2005/8/layout/hList1"/>
    <dgm:cxn modelId="{5C3357D8-87DF-4901-AAF2-2CD3399CEBC7}" type="presParOf" srcId="{0D852B6F-5691-40B7-9AA8-6E4665EBBAEA}" destId="{D831F45D-555A-41AD-9450-E2C04F5DF754}" srcOrd="2" destOrd="0" presId="urn:microsoft.com/office/officeart/2005/8/layout/hList1"/>
    <dgm:cxn modelId="{71289B65-187A-43F8-9C64-005E25299F3A}" type="presParOf" srcId="{D831F45D-555A-41AD-9450-E2C04F5DF754}" destId="{41C7A08E-5D85-4395-A899-218ED0AD5129}" srcOrd="0" destOrd="0" presId="urn:microsoft.com/office/officeart/2005/8/layout/hList1"/>
    <dgm:cxn modelId="{680EA4FC-AC21-4A2C-97A5-579D8F6315DE}" type="presParOf" srcId="{D831F45D-555A-41AD-9450-E2C04F5DF754}" destId="{38CE0D0D-4349-4CD0-BF39-15C53F6425CC}" srcOrd="1" destOrd="0" presId="urn:microsoft.com/office/officeart/2005/8/layout/hList1"/>
    <dgm:cxn modelId="{851A144A-BA88-49D9-A466-A9C983E0ACA6}" type="presParOf" srcId="{0D852B6F-5691-40B7-9AA8-6E4665EBBAEA}" destId="{35249E23-F6E8-4F51-8719-A5F9CA3B1432}" srcOrd="3" destOrd="0" presId="urn:microsoft.com/office/officeart/2005/8/layout/hList1"/>
    <dgm:cxn modelId="{D8A1B917-5546-4B60-A108-1B4C9EBFA2F9}" type="presParOf" srcId="{0D852B6F-5691-40B7-9AA8-6E4665EBBAEA}" destId="{00B3453F-70C5-4B43-B966-E3615BB8449F}" srcOrd="4" destOrd="0" presId="urn:microsoft.com/office/officeart/2005/8/layout/hList1"/>
    <dgm:cxn modelId="{9C18F215-CB8B-4E45-81E8-B871BD8CE3C0}" type="presParOf" srcId="{00B3453F-70C5-4B43-B966-E3615BB8449F}" destId="{EF517179-F216-4AAB-9714-096A6B82EC0E}" srcOrd="0" destOrd="0" presId="urn:microsoft.com/office/officeart/2005/8/layout/hList1"/>
    <dgm:cxn modelId="{DC471A5C-6744-4CFF-8268-E20FBE7C2209}" type="presParOf" srcId="{00B3453F-70C5-4B43-B966-E3615BB8449F}" destId="{0B8D0E98-A3FD-4511-B75D-60186F600ACB}" srcOrd="1" destOrd="0" presId="urn:microsoft.com/office/officeart/2005/8/layout/hList1"/>
    <dgm:cxn modelId="{59F498A0-BBF9-4048-8F25-C37ADC33C0DF}" type="presParOf" srcId="{0D852B6F-5691-40B7-9AA8-6E4665EBBAEA}" destId="{690C2746-B2E6-4A82-A734-A69397015CDE}" srcOrd="5" destOrd="0" presId="urn:microsoft.com/office/officeart/2005/8/layout/hList1"/>
    <dgm:cxn modelId="{7A38DD53-C12C-49A6-B704-D6AAB92AC7ED}" type="presParOf" srcId="{0D852B6F-5691-40B7-9AA8-6E4665EBBAEA}" destId="{EE8C983B-78E3-4AAE-8839-F8A601F7E5F3}" srcOrd="6" destOrd="0" presId="urn:microsoft.com/office/officeart/2005/8/layout/hList1"/>
    <dgm:cxn modelId="{62853026-0939-4380-BE3D-8EACCCC01208}" type="presParOf" srcId="{EE8C983B-78E3-4AAE-8839-F8A601F7E5F3}" destId="{8C94D1C9-CAFF-4B87-AA9D-473ABA0CA64A}" srcOrd="0" destOrd="0" presId="urn:microsoft.com/office/officeart/2005/8/layout/hList1"/>
    <dgm:cxn modelId="{680E49E1-05F1-4C23-897C-5FE83C260203}" type="presParOf" srcId="{EE8C983B-78E3-4AAE-8839-F8A601F7E5F3}" destId="{081144D1-9690-4906-A17A-D7D24DC9975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13FA3B-EEDC-486F-9B9E-69EF69BCC7EE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ECF49C1C-356B-4468-BF95-4A6E4ED7911B}">
      <dgm:prSet phldrT="[Texte]"/>
      <dgm:spPr/>
      <dgm:t>
        <a:bodyPr/>
        <a:lstStyle/>
        <a:p>
          <a:r>
            <a:rPr lang="fr-CH" dirty="0"/>
            <a:t>Enquête auprès des collaborateurs du projet</a:t>
          </a:r>
          <a:endParaRPr lang="en-GB" dirty="0"/>
        </a:p>
      </dgm:t>
    </dgm:pt>
    <dgm:pt modelId="{C77C6998-A07D-416D-B779-1ED11BA12066}" type="parTrans" cxnId="{30D0523D-B99A-458D-91C6-E447FC919B64}">
      <dgm:prSet/>
      <dgm:spPr/>
      <dgm:t>
        <a:bodyPr/>
        <a:lstStyle/>
        <a:p>
          <a:endParaRPr lang="en-GB"/>
        </a:p>
      </dgm:t>
    </dgm:pt>
    <dgm:pt modelId="{9817565F-BF55-47B2-8E15-576A0065481F}" type="sibTrans" cxnId="{30D0523D-B99A-458D-91C6-E447FC919B64}">
      <dgm:prSet/>
      <dgm:spPr/>
      <dgm:t>
        <a:bodyPr/>
        <a:lstStyle/>
        <a:p>
          <a:endParaRPr lang="en-GB"/>
        </a:p>
      </dgm:t>
    </dgm:pt>
    <dgm:pt modelId="{5EBF5BF1-EB56-4E47-966B-DEB71B9B74A8}">
      <dgm:prSet phldrT="[Texte]"/>
      <dgm:spPr/>
      <dgm:t>
        <a:bodyPr/>
        <a:lstStyle/>
        <a:p>
          <a:r>
            <a:rPr lang="fr-CH" dirty="0"/>
            <a:t>Entretiens auprès des partenaires du projet</a:t>
          </a:r>
          <a:endParaRPr lang="en-GB" dirty="0"/>
        </a:p>
      </dgm:t>
    </dgm:pt>
    <dgm:pt modelId="{515B6DC2-4510-452C-9684-87C96A79ED82}" type="parTrans" cxnId="{FD78E36B-8A39-44F8-A656-37CE7CF2D6C7}">
      <dgm:prSet/>
      <dgm:spPr/>
      <dgm:t>
        <a:bodyPr/>
        <a:lstStyle/>
        <a:p>
          <a:endParaRPr lang="en-GB"/>
        </a:p>
      </dgm:t>
    </dgm:pt>
    <dgm:pt modelId="{03953AFA-F123-4C2D-AE9D-A003A010465A}" type="sibTrans" cxnId="{FD78E36B-8A39-44F8-A656-37CE7CF2D6C7}">
      <dgm:prSet/>
      <dgm:spPr/>
      <dgm:t>
        <a:bodyPr/>
        <a:lstStyle/>
        <a:p>
          <a:endParaRPr lang="en-GB"/>
        </a:p>
      </dgm:t>
    </dgm:pt>
    <dgm:pt modelId="{C9431284-56AF-4FDB-A57D-6C8045CB22EC}">
      <dgm:prSet phldrT="[Texte]"/>
      <dgm:spPr/>
      <dgm:t>
        <a:bodyPr/>
        <a:lstStyle/>
        <a:p>
          <a:r>
            <a:rPr lang="fr-CH" dirty="0"/>
            <a:t>Enquête auprès des enseignants</a:t>
          </a:r>
          <a:endParaRPr lang="en-GB" dirty="0"/>
        </a:p>
      </dgm:t>
    </dgm:pt>
    <dgm:pt modelId="{455B4A52-D6E5-4E5C-943D-AB061FF8460C}" type="parTrans" cxnId="{55472D65-5388-4A23-A675-B3C2AEE41AB2}">
      <dgm:prSet/>
      <dgm:spPr/>
      <dgm:t>
        <a:bodyPr/>
        <a:lstStyle/>
        <a:p>
          <a:endParaRPr lang="en-GB"/>
        </a:p>
      </dgm:t>
    </dgm:pt>
    <dgm:pt modelId="{E0794525-4340-41BC-BD44-04F8D9985A89}" type="sibTrans" cxnId="{55472D65-5388-4A23-A675-B3C2AEE41AB2}">
      <dgm:prSet/>
      <dgm:spPr/>
      <dgm:t>
        <a:bodyPr/>
        <a:lstStyle/>
        <a:p>
          <a:endParaRPr lang="en-GB"/>
        </a:p>
      </dgm:t>
    </dgm:pt>
    <dgm:pt modelId="{68C0B76C-32FD-4ADF-8DA5-AA0092147AED}">
      <dgm:prSet phldrT="[Texte]"/>
      <dgm:spPr/>
      <dgm:t>
        <a:bodyPr/>
        <a:lstStyle/>
        <a:p>
          <a:r>
            <a:rPr lang="fr-CH" dirty="0"/>
            <a:t>Analyse statistique et comparative (logiciels </a:t>
          </a:r>
          <a:r>
            <a:rPr lang="fr-CH" dirty="0" err="1"/>
            <a:t>Qualtrics</a:t>
          </a:r>
          <a:r>
            <a:rPr lang="fr-CH" dirty="0"/>
            <a:t>, Stata et Excel)</a:t>
          </a:r>
          <a:endParaRPr lang="en-GB" dirty="0"/>
        </a:p>
      </dgm:t>
    </dgm:pt>
    <dgm:pt modelId="{B6674915-2F76-48B0-97EA-F2D9704FCC75}" type="parTrans" cxnId="{8B402CBD-AE69-420A-8283-32A257079D26}">
      <dgm:prSet/>
      <dgm:spPr/>
      <dgm:t>
        <a:bodyPr/>
        <a:lstStyle/>
        <a:p>
          <a:endParaRPr lang="en-GB"/>
        </a:p>
      </dgm:t>
    </dgm:pt>
    <dgm:pt modelId="{EA21F158-0D86-44C0-8504-4C4EC1EB9E0C}" type="sibTrans" cxnId="{8B402CBD-AE69-420A-8283-32A257079D26}">
      <dgm:prSet/>
      <dgm:spPr/>
      <dgm:t>
        <a:bodyPr/>
        <a:lstStyle/>
        <a:p>
          <a:endParaRPr lang="en-GB"/>
        </a:p>
      </dgm:t>
    </dgm:pt>
    <dgm:pt modelId="{40D25B78-861A-4F28-BC7B-A479A88DD1BC}">
      <dgm:prSet phldrT="[Texte]"/>
      <dgm:spPr/>
      <dgm:t>
        <a:bodyPr/>
        <a:lstStyle/>
        <a:p>
          <a:r>
            <a:rPr lang="fr-CH" dirty="0"/>
            <a:t>Analyse statistique (logiciels </a:t>
          </a:r>
          <a:r>
            <a:rPr lang="fr-CH" dirty="0" err="1"/>
            <a:t>Qualtrics</a:t>
          </a:r>
          <a:r>
            <a:rPr lang="fr-CH" dirty="0"/>
            <a:t>, Stata et Excel)</a:t>
          </a:r>
          <a:endParaRPr lang="en-GB" dirty="0"/>
        </a:p>
      </dgm:t>
    </dgm:pt>
    <dgm:pt modelId="{585AA230-37D0-4075-B77F-AD2B6CA5782C}" type="parTrans" cxnId="{00DA5C4E-F317-4070-96E5-4270BA003CD8}">
      <dgm:prSet/>
      <dgm:spPr/>
      <dgm:t>
        <a:bodyPr/>
        <a:lstStyle/>
        <a:p>
          <a:endParaRPr lang="en-GB"/>
        </a:p>
      </dgm:t>
    </dgm:pt>
    <dgm:pt modelId="{6BFE1AA5-DA67-42F2-85D3-B5EA7AA55E55}" type="sibTrans" cxnId="{00DA5C4E-F317-4070-96E5-4270BA003CD8}">
      <dgm:prSet/>
      <dgm:spPr/>
      <dgm:t>
        <a:bodyPr/>
        <a:lstStyle/>
        <a:p>
          <a:endParaRPr lang="en-GB"/>
        </a:p>
      </dgm:t>
    </dgm:pt>
    <dgm:pt modelId="{B45B11A1-2788-4BE7-9585-B2A3A4FB7E85}">
      <dgm:prSet phldrT="[Texte]"/>
      <dgm:spPr/>
      <dgm:t>
        <a:bodyPr/>
        <a:lstStyle/>
        <a:p>
          <a:r>
            <a:rPr lang="fr-CH" dirty="0"/>
            <a:t>Analyse thématique (logiciel </a:t>
          </a:r>
          <a:r>
            <a:rPr lang="fr-CH" dirty="0" err="1"/>
            <a:t>MaxQDA</a:t>
          </a:r>
          <a:r>
            <a:rPr lang="fr-CH" dirty="0"/>
            <a:t>)</a:t>
          </a:r>
          <a:endParaRPr lang="en-GB" dirty="0"/>
        </a:p>
      </dgm:t>
    </dgm:pt>
    <dgm:pt modelId="{57B80C47-2306-42DD-9773-F144C20BB42A}" type="parTrans" cxnId="{A34260CB-5CC4-4246-9E7E-F28F768E4685}">
      <dgm:prSet/>
      <dgm:spPr/>
      <dgm:t>
        <a:bodyPr/>
        <a:lstStyle/>
        <a:p>
          <a:endParaRPr lang="en-GB"/>
        </a:p>
      </dgm:t>
    </dgm:pt>
    <dgm:pt modelId="{D5B6C4A8-50CD-4703-9093-A0D9E77A788C}" type="sibTrans" cxnId="{A34260CB-5CC4-4246-9E7E-F28F768E4685}">
      <dgm:prSet/>
      <dgm:spPr/>
      <dgm:t>
        <a:bodyPr/>
        <a:lstStyle/>
        <a:p>
          <a:endParaRPr lang="en-GB"/>
        </a:p>
      </dgm:t>
    </dgm:pt>
    <dgm:pt modelId="{85A625F7-0857-4982-840B-B5E6FAA5C5BF}">
      <dgm:prSet phldrT="[Texte]"/>
      <dgm:spPr/>
      <dgm:t>
        <a:bodyPr/>
        <a:lstStyle/>
        <a:p>
          <a:r>
            <a:rPr lang="fr-CH" dirty="0"/>
            <a:t>Taux</a:t>
          </a:r>
          <a:r>
            <a:rPr lang="fr-CH" baseline="0" dirty="0"/>
            <a:t> de réponse 83%</a:t>
          </a:r>
          <a:endParaRPr lang="en-GB" dirty="0"/>
        </a:p>
      </dgm:t>
    </dgm:pt>
    <dgm:pt modelId="{57D3CC68-77B7-41C1-9A05-DA9CED9BF0BC}" type="parTrans" cxnId="{92E85E02-ACC2-4843-91B2-454712AD700E}">
      <dgm:prSet/>
      <dgm:spPr/>
      <dgm:t>
        <a:bodyPr/>
        <a:lstStyle/>
        <a:p>
          <a:endParaRPr lang="en-GB"/>
        </a:p>
      </dgm:t>
    </dgm:pt>
    <dgm:pt modelId="{0563A617-0785-4619-955C-274219DC1BFF}" type="sibTrans" cxnId="{92E85E02-ACC2-4843-91B2-454712AD700E}">
      <dgm:prSet/>
      <dgm:spPr/>
      <dgm:t>
        <a:bodyPr/>
        <a:lstStyle/>
        <a:p>
          <a:endParaRPr lang="en-GB"/>
        </a:p>
      </dgm:t>
    </dgm:pt>
    <dgm:pt modelId="{C9B9445B-85DA-4D48-90BE-F003DDD70DA2}">
      <dgm:prSet phldrT="[Texte]"/>
      <dgm:spPr/>
      <dgm:t>
        <a:bodyPr/>
        <a:lstStyle/>
        <a:p>
          <a:r>
            <a:rPr lang="fr-CH" dirty="0"/>
            <a:t>Cycles 1, 2 et 3 des établissements pilotes + cycle 1 en déploiement (26 ES, 1960 personnes)</a:t>
          </a:r>
          <a:endParaRPr lang="en-GB" dirty="0"/>
        </a:p>
      </dgm:t>
    </dgm:pt>
    <dgm:pt modelId="{C65C13C5-B41B-4E3F-881E-5AB679F034FC}" type="parTrans" cxnId="{A1DB4F1D-C6A1-41C3-A00F-08C487E219F0}">
      <dgm:prSet/>
      <dgm:spPr/>
      <dgm:t>
        <a:bodyPr/>
        <a:lstStyle/>
        <a:p>
          <a:endParaRPr lang="en-GB"/>
        </a:p>
      </dgm:t>
    </dgm:pt>
    <dgm:pt modelId="{4B55C03D-31B7-48F9-9313-862E65D22185}" type="sibTrans" cxnId="{A1DB4F1D-C6A1-41C3-A00F-08C487E219F0}">
      <dgm:prSet/>
      <dgm:spPr/>
      <dgm:t>
        <a:bodyPr/>
        <a:lstStyle/>
        <a:p>
          <a:endParaRPr lang="en-GB"/>
        </a:p>
      </dgm:t>
    </dgm:pt>
    <dgm:pt modelId="{F857F778-36B7-45AB-A892-BA57429EA6FF}">
      <dgm:prSet phldrT="[Texte]"/>
      <dgm:spPr/>
      <dgm:t>
        <a:bodyPr/>
        <a:lstStyle/>
        <a:p>
          <a:r>
            <a:rPr lang="fr-CH" dirty="0"/>
            <a:t>Questions du module A</a:t>
          </a:r>
          <a:endParaRPr lang="en-GB" dirty="0"/>
        </a:p>
      </dgm:t>
    </dgm:pt>
    <dgm:pt modelId="{E0EC29A4-32E0-4C15-A2BC-EE1550CFC50A}" type="parTrans" cxnId="{B54FBD2C-06D8-4AFB-A0FE-2485D12F48DE}">
      <dgm:prSet/>
      <dgm:spPr/>
      <dgm:t>
        <a:bodyPr/>
        <a:lstStyle/>
        <a:p>
          <a:endParaRPr lang="en-GB"/>
        </a:p>
      </dgm:t>
    </dgm:pt>
    <dgm:pt modelId="{3E2BC954-64EA-45FA-AC8C-B82D11947A5F}" type="sibTrans" cxnId="{B54FBD2C-06D8-4AFB-A0FE-2485D12F48DE}">
      <dgm:prSet/>
      <dgm:spPr/>
      <dgm:t>
        <a:bodyPr/>
        <a:lstStyle/>
        <a:p>
          <a:endParaRPr lang="en-GB"/>
        </a:p>
      </dgm:t>
    </dgm:pt>
    <dgm:pt modelId="{E48A6FCC-5184-40D2-B16B-5382D9C346BF}">
      <dgm:prSet phldrT="[Texte]"/>
      <dgm:spPr/>
      <dgm:t>
        <a:bodyPr/>
        <a:lstStyle/>
        <a:p>
          <a:r>
            <a:rPr lang="fr-CH" dirty="0"/>
            <a:t>Questions du module B</a:t>
          </a:r>
          <a:endParaRPr lang="en-GB" dirty="0"/>
        </a:p>
      </dgm:t>
    </dgm:pt>
    <dgm:pt modelId="{6AAF2313-7DC5-43B9-BC1C-43DFA5CBB1FD}" type="parTrans" cxnId="{31904CF9-B71D-4535-AC0B-6FD3C40E0118}">
      <dgm:prSet/>
      <dgm:spPr/>
      <dgm:t>
        <a:bodyPr/>
        <a:lstStyle/>
        <a:p>
          <a:endParaRPr lang="en-GB"/>
        </a:p>
      </dgm:t>
    </dgm:pt>
    <dgm:pt modelId="{F1D82A20-4BBE-4B97-990B-A888B3ABC760}" type="sibTrans" cxnId="{31904CF9-B71D-4535-AC0B-6FD3C40E0118}">
      <dgm:prSet/>
      <dgm:spPr/>
      <dgm:t>
        <a:bodyPr/>
        <a:lstStyle/>
        <a:p>
          <a:endParaRPr lang="en-GB"/>
        </a:p>
      </dgm:t>
    </dgm:pt>
    <dgm:pt modelId="{8BF6E75D-F25C-4112-AB58-8D1B88B60135}">
      <dgm:prSet phldrT="[Texte]"/>
      <dgm:spPr/>
      <dgm:t>
        <a:bodyPr/>
        <a:lstStyle/>
        <a:p>
          <a:r>
            <a:rPr lang="fr-CH" dirty="0"/>
            <a:t>Représentation de tous les partenaires</a:t>
          </a:r>
          <a:endParaRPr lang="en-GB" dirty="0"/>
        </a:p>
      </dgm:t>
    </dgm:pt>
    <dgm:pt modelId="{CE76FD30-87CF-4775-BF2B-8E45DE9C4441}" type="parTrans" cxnId="{73981382-6F28-4793-B7FC-DEE4DEA94351}">
      <dgm:prSet/>
      <dgm:spPr/>
      <dgm:t>
        <a:bodyPr/>
        <a:lstStyle/>
        <a:p>
          <a:endParaRPr lang="en-GB"/>
        </a:p>
      </dgm:t>
    </dgm:pt>
    <dgm:pt modelId="{47E67144-3A2B-4376-B98D-EA2947BD25DF}" type="sibTrans" cxnId="{73981382-6F28-4793-B7FC-DEE4DEA94351}">
      <dgm:prSet/>
      <dgm:spPr/>
      <dgm:t>
        <a:bodyPr/>
        <a:lstStyle/>
        <a:p>
          <a:endParaRPr lang="en-GB"/>
        </a:p>
      </dgm:t>
    </dgm:pt>
    <dgm:pt modelId="{E9876AD4-AA4C-BD43-9C37-461718D89B23}">
      <dgm:prSet phldrT="[Texte]"/>
      <dgm:spPr/>
      <dgm:t>
        <a:bodyPr/>
        <a:lstStyle/>
        <a:p>
          <a:r>
            <a:rPr lang="en-GB" dirty="0" err="1"/>
            <a:t>Taux</a:t>
          </a:r>
          <a:r>
            <a:rPr lang="en-GB" dirty="0"/>
            <a:t> de </a:t>
          </a:r>
          <a:r>
            <a:rPr lang="en-GB" dirty="0" err="1"/>
            <a:t>réponse</a:t>
          </a:r>
          <a:r>
            <a:rPr lang="en-GB" dirty="0"/>
            <a:t> 62%</a:t>
          </a:r>
        </a:p>
      </dgm:t>
    </dgm:pt>
    <dgm:pt modelId="{8486B8FC-2D94-E14F-A4C9-90103E29D90D}" type="parTrans" cxnId="{EE48121F-10CF-AB4E-BFE9-BE84D381CA66}">
      <dgm:prSet/>
      <dgm:spPr/>
    </dgm:pt>
    <dgm:pt modelId="{E8D99405-F0A9-9748-B409-DA903467ED37}" type="sibTrans" cxnId="{EE48121F-10CF-AB4E-BFE9-BE84D381CA66}">
      <dgm:prSet/>
      <dgm:spPr/>
    </dgm:pt>
    <dgm:pt modelId="{0D852B6F-5691-40B7-9AA8-6E4665EBBAEA}" type="pres">
      <dgm:prSet presAssocID="{9713FA3B-EEDC-486F-9B9E-69EF69BCC7EE}" presName="Name0" presStyleCnt="0">
        <dgm:presLayoutVars>
          <dgm:dir/>
          <dgm:animLvl val="lvl"/>
          <dgm:resizeHandles val="exact"/>
        </dgm:presLayoutVars>
      </dgm:prSet>
      <dgm:spPr/>
    </dgm:pt>
    <dgm:pt modelId="{3752E690-8FD8-4BE1-A1FB-2B1DA0A2FB88}" type="pres">
      <dgm:prSet presAssocID="{ECF49C1C-356B-4468-BF95-4A6E4ED7911B}" presName="composite" presStyleCnt="0"/>
      <dgm:spPr/>
    </dgm:pt>
    <dgm:pt modelId="{A2F12527-807C-4DDE-A7E2-FFF897FF3DAC}" type="pres">
      <dgm:prSet presAssocID="{ECF49C1C-356B-4468-BF95-4A6E4ED7911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69FCB23-9583-4C33-BB1C-580CBCB38C4A}" type="pres">
      <dgm:prSet presAssocID="{ECF49C1C-356B-4468-BF95-4A6E4ED7911B}" presName="desTx" presStyleLbl="alignAccFollowNode1" presStyleIdx="0" presStyleCnt="3">
        <dgm:presLayoutVars>
          <dgm:bulletEnabled val="1"/>
        </dgm:presLayoutVars>
      </dgm:prSet>
      <dgm:spPr/>
    </dgm:pt>
    <dgm:pt modelId="{1F9CE1EB-FC34-4F42-8DFB-2778DE0933C0}" type="pres">
      <dgm:prSet presAssocID="{9817565F-BF55-47B2-8E15-576A0065481F}" presName="space" presStyleCnt="0"/>
      <dgm:spPr/>
    </dgm:pt>
    <dgm:pt modelId="{D831F45D-555A-41AD-9450-E2C04F5DF754}" type="pres">
      <dgm:prSet presAssocID="{5EBF5BF1-EB56-4E47-966B-DEB71B9B74A8}" presName="composite" presStyleCnt="0"/>
      <dgm:spPr/>
    </dgm:pt>
    <dgm:pt modelId="{41C7A08E-5D85-4395-A899-218ED0AD5129}" type="pres">
      <dgm:prSet presAssocID="{5EBF5BF1-EB56-4E47-966B-DEB71B9B74A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8CE0D0D-4349-4CD0-BF39-15C53F6425CC}" type="pres">
      <dgm:prSet presAssocID="{5EBF5BF1-EB56-4E47-966B-DEB71B9B74A8}" presName="desTx" presStyleLbl="alignAccFollowNode1" presStyleIdx="1" presStyleCnt="3">
        <dgm:presLayoutVars>
          <dgm:bulletEnabled val="1"/>
        </dgm:presLayoutVars>
      </dgm:prSet>
      <dgm:spPr/>
    </dgm:pt>
    <dgm:pt modelId="{35249E23-F6E8-4F51-8719-A5F9CA3B1432}" type="pres">
      <dgm:prSet presAssocID="{03953AFA-F123-4C2D-AE9D-A003A010465A}" presName="space" presStyleCnt="0"/>
      <dgm:spPr/>
    </dgm:pt>
    <dgm:pt modelId="{00B3453F-70C5-4B43-B966-E3615BB8449F}" type="pres">
      <dgm:prSet presAssocID="{C9431284-56AF-4FDB-A57D-6C8045CB22EC}" presName="composite" presStyleCnt="0"/>
      <dgm:spPr/>
    </dgm:pt>
    <dgm:pt modelId="{EF517179-F216-4AAB-9714-096A6B82EC0E}" type="pres">
      <dgm:prSet presAssocID="{C9431284-56AF-4FDB-A57D-6C8045CB22E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B8D0E98-A3FD-4511-B75D-60186F600ACB}" type="pres">
      <dgm:prSet presAssocID="{C9431284-56AF-4FDB-A57D-6C8045CB22E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2E85E02-ACC2-4843-91B2-454712AD700E}" srcId="{ECF49C1C-356B-4468-BF95-4A6E4ED7911B}" destId="{85A625F7-0857-4982-840B-B5E6FAA5C5BF}" srcOrd="0" destOrd="0" parTransId="{57D3CC68-77B7-41C1-9A05-DA9CED9BF0BC}" sibTransId="{0563A617-0785-4619-955C-274219DC1BFF}"/>
    <dgm:cxn modelId="{C9881F03-32B7-43D2-996C-61EE04CD686D}" type="presOf" srcId="{ECF49C1C-356B-4468-BF95-4A6E4ED7911B}" destId="{A2F12527-807C-4DDE-A7E2-FFF897FF3DAC}" srcOrd="0" destOrd="0" presId="urn:microsoft.com/office/officeart/2005/8/layout/hList1"/>
    <dgm:cxn modelId="{A2F77614-A220-4850-BBD6-25D4BD0BCCDB}" type="presOf" srcId="{C9431284-56AF-4FDB-A57D-6C8045CB22EC}" destId="{EF517179-F216-4AAB-9714-096A6B82EC0E}" srcOrd="0" destOrd="0" presId="urn:microsoft.com/office/officeart/2005/8/layout/hList1"/>
    <dgm:cxn modelId="{8840FE18-AE80-401E-ADC8-0C1CAF9445EA}" type="presOf" srcId="{9713FA3B-EEDC-486F-9B9E-69EF69BCC7EE}" destId="{0D852B6F-5691-40B7-9AA8-6E4665EBBAEA}" srcOrd="0" destOrd="0" presId="urn:microsoft.com/office/officeart/2005/8/layout/hList1"/>
    <dgm:cxn modelId="{A1DB4F1D-C6A1-41C3-A00F-08C487E219F0}" srcId="{C9431284-56AF-4FDB-A57D-6C8045CB22EC}" destId="{C9B9445B-85DA-4D48-90BE-F003DDD70DA2}" srcOrd="1" destOrd="0" parTransId="{C65C13C5-B41B-4E3F-881E-5AB679F034FC}" sibTransId="{4B55C03D-31B7-48F9-9313-862E65D22185}"/>
    <dgm:cxn modelId="{EE48121F-10CF-AB4E-BFE9-BE84D381CA66}" srcId="{C9431284-56AF-4FDB-A57D-6C8045CB22EC}" destId="{E9876AD4-AA4C-BD43-9C37-461718D89B23}" srcOrd="0" destOrd="0" parTransId="{8486B8FC-2D94-E14F-A4C9-90103E29D90D}" sibTransId="{E8D99405-F0A9-9748-B409-DA903467ED37}"/>
    <dgm:cxn modelId="{D8280626-BCBE-4668-8AA3-282987A48D79}" type="presOf" srcId="{85A625F7-0857-4982-840B-B5E6FAA5C5BF}" destId="{E69FCB23-9583-4C33-BB1C-580CBCB38C4A}" srcOrd="0" destOrd="0" presId="urn:microsoft.com/office/officeart/2005/8/layout/hList1"/>
    <dgm:cxn modelId="{B54FBD2C-06D8-4AFB-A0FE-2485D12F48DE}" srcId="{ECF49C1C-356B-4468-BF95-4A6E4ED7911B}" destId="{F857F778-36B7-45AB-A892-BA57429EA6FF}" srcOrd="3" destOrd="0" parTransId="{E0EC29A4-32E0-4C15-A2BC-EE1550CFC50A}" sibTransId="{3E2BC954-64EA-45FA-AC8C-B82D11947A5F}"/>
    <dgm:cxn modelId="{60B4003B-5BCB-4A0F-94BE-8976CF237331}" type="presOf" srcId="{8BF6E75D-F25C-4112-AB58-8D1B88B60135}" destId="{E69FCB23-9583-4C33-BB1C-580CBCB38C4A}" srcOrd="0" destOrd="1" presId="urn:microsoft.com/office/officeart/2005/8/layout/hList1"/>
    <dgm:cxn modelId="{30D0523D-B99A-458D-91C6-E447FC919B64}" srcId="{9713FA3B-EEDC-486F-9B9E-69EF69BCC7EE}" destId="{ECF49C1C-356B-4468-BF95-4A6E4ED7911B}" srcOrd="0" destOrd="0" parTransId="{C77C6998-A07D-416D-B779-1ED11BA12066}" sibTransId="{9817565F-BF55-47B2-8E15-576A0065481F}"/>
    <dgm:cxn modelId="{CF5BC75F-07CB-F247-9A31-F115A8E07AC7}" type="presOf" srcId="{E9876AD4-AA4C-BD43-9C37-461718D89B23}" destId="{0B8D0E98-A3FD-4511-B75D-60186F600ACB}" srcOrd="0" destOrd="0" presId="urn:microsoft.com/office/officeart/2005/8/layout/hList1"/>
    <dgm:cxn modelId="{6F7A2964-5831-4163-B048-D20C7AB6FFC4}" type="presOf" srcId="{E48A6FCC-5184-40D2-B16B-5382D9C346BF}" destId="{38CE0D0D-4349-4CD0-BF39-15C53F6425CC}" srcOrd="0" destOrd="1" presId="urn:microsoft.com/office/officeart/2005/8/layout/hList1"/>
    <dgm:cxn modelId="{55472D65-5388-4A23-A675-B3C2AEE41AB2}" srcId="{9713FA3B-EEDC-486F-9B9E-69EF69BCC7EE}" destId="{C9431284-56AF-4FDB-A57D-6C8045CB22EC}" srcOrd="2" destOrd="0" parTransId="{455B4A52-D6E5-4E5C-943D-AB061FF8460C}" sibTransId="{E0794525-4340-41BC-BD44-04F8D9985A89}"/>
    <dgm:cxn modelId="{FD78E36B-8A39-44F8-A656-37CE7CF2D6C7}" srcId="{9713FA3B-EEDC-486F-9B9E-69EF69BCC7EE}" destId="{5EBF5BF1-EB56-4E47-966B-DEB71B9B74A8}" srcOrd="1" destOrd="0" parTransId="{515B6DC2-4510-452C-9684-87C96A79ED82}" sibTransId="{03953AFA-F123-4C2D-AE9D-A003A010465A}"/>
    <dgm:cxn modelId="{00DA5C4E-F317-4070-96E5-4270BA003CD8}" srcId="{ECF49C1C-356B-4468-BF95-4A6E4ED7911B}" destId="{40D25B78-861A-4F28-BC7B-A479A88DD1BC}" srcOrd="2" destOrd="0" parTransId="{585AA230-37D0-4075-B77F-AD2B6CA5782C}" sibTransId="{6BFE1AA5-DA67-42F2-85D3-B5EA7AA55E55}"/>
    <dgm:cxn modelId="{D0872A71-32B8-4433-90DF-8AB2BE3512CE}" type="presOf" srcId="{40D25B78-861A-4F28-BC7B-A479A88DD1BC}" destId="{E69FCB23-9583-4C33-BB1C-580CBCB38C4A}" srcOrd="0" destOrd="2" presId="urn:microsoft.com/office/officeart/2005/8/layout/hList1"/>
    <dgm:cxn modelId="{73981382-6F28-4793-B7FC-DEE4DEA94351}" srcId="{ECF49C1C-356B-4468-BF95-4A6E4ED7911B}" destId="{8BF6E75D-F25C-4112-AB58-8D1B88B60135}" srcOrd="1" destOrd="0" parTransId="{CE76FD30-87CF-4775-BF2B-8E45DE9C4441}" sibTransId="{47E67144-3A2B-4376-B98D-EA2947BD25DF}"/>
    <dgm:cxn modelId="{8B402CBD-AE69-420A-8283-32A257079D26}" srcId="{C9431284-56AF-4FDB-A57D-6C8045CB22EC}" destId="{68C0B76C-32FD-4ADF-8DA5-AA0092147AED}" srcOrd="2" destOrd="0" parTransId="{B6674915-2F76-48B0-97EA-F2D9704FCC75}" sibTransId="{EA21F158-0D86-44C0-8504-4C4EC1EB9E0C}"/>
    <dgm:cxn modelId="{A34260CB-5CC4-4246-9E7E-F28F768E4685}" srcId="{5EBF5BF1-EB56-4E47-966B-DEB71B9B74A8}" destId="{B45B11A1-2788-4BE7-9585-B2A3A4FB7E85}" srcOrd="0" destOrd="0" parTransId="{57B80C47-2306-42DD-9773-F144C20BB42A}" sibTransId="{D5B6C4A8-50CD-4703-9093-A0D9E77A788C}"/>
    <dgm:cxn modelId="{18FE0FCC-4C80-43B5-B4FF-00EF69B65D4C}" type="presOf" srcId="{5EBF5BF1-EB56-4E47-966B-DEB71B9B74A8}" destId="{41C7A08E-5D85-4395-A899-218ED0AD5129}" srcOrd="0" destOrd="0" presId="urn:microsoft.com/office/officeart/2005/8/layout/hList1"/>
    <dgm:cxn modelId="{EE4D83D9-D37D-4281-9735-77F408AF44C0}" type="presOf" srcId="{C9B9445B-85DA-4D48-90BE-F003DDD70DA2}" destId="{0B8D0E98-A3FD-4511-B75D-60186F600ACB}" srcOrd="0" destOrd="1" presId="urn:microsoft.com/office/officeart/2005/8/layout/hList1"/>
    <dgm:cxn modelId="{EFEF66EC-DA56-4CC3-BC9E-AF12DCDAD97F}" type="presOf" srcId="{B45B11A1-2788-4BE7-9585-B2A3A4FB7E85}" destId="{38CE0D0D-4349-4CD0-BF39-15C53F6425CC}" srcOrd="0" destOrd="0" presId="urn:microsoft.com/office/officeart/2005/8/layout/hList1"/>
    <dgm:cxn modelId="{3E3D63F1-C496-46A4-9704-3863F41E735B}" type="presOf" srcId="{F857F778-36B7-45AB-A892-BA57429EA6FF}" destId="{E69FCB23-9583-4C33-BB1C-580CBCB38C4A}" srcOrd="0" destOrd="3" presId="urn:microsoft.com/office/officeart/2005/8/layout/hList1"/>
    <dgm:cxn modelId="{31904CF9-B71D-4535-AC0B-6FD3C40E0118}" srcId="{5EBF5BF1-EB56-4E47-966B-DEB71B9B74A8}" destId="{E48A6FCC-5184-40D2-B16B-5382D9C346BF}" srcOrd="1" destOrd="0" parTransId="{6AAF2313-7DC5-43B9-BC1C-43DFA5CBB1FD}" sibTransId="{F1D82A20-4BBE-4B97-990B-A888B3ABC760}"/>
    <dgm:cxn modelId="{C66F5FFA-8141-48C7-90F9-BFDDD4FA4C00}" type="presOf" srcId="{68C0B76C-32FD-4ADF-8DA5-AA0092147AED}" destId="{0B8D0E98-A3FD-4511-B75D-60186F600ACB}" srcOrd="0" destOrd="2" presId="urn:microsoft.com/office/officeart/2005/8/layout/hList1"/>
    <dgm:cxn modelId="{5C2563D1-6FAD-4C1C-B6C6-98E7B9E60658}" type="presParOf" srcId="{0D852B6F-5691-40B7-9AA8-6E4665EBBAEA}" destId="{3752E690-8FD8-4BE1-A1FB-2B1DA0A2FB88}" srcOrd="0" destOrd="0" presId="urn:microsoft.com/office/officeart/2005/8/layout/hList1"/>
    <dgm:cxn modelId="{C7389DD0-2555-4612-AA13-F55052C69704}" type="presParOf" srcId="{3752E690-8FD8-4BE1-A1FB-2B1DA0A2FB88}" destId="{A2F12527-807C-4DDE-A7E2-FFF897FF3DAC}" srcOrd="0" destOrd="0" presId="urn:microsoft.com/office/officeart/2005/8/layout/hList1"/>
    <dgm:cxn modelId="{527A0754-A19E-4368-A5BC-C335B0621359}" type="presParOf" srcId="{3752E690-8FD8-4BE1-A1FB-2B1DA0A2FB88}" destId="{E69FCB23-9583-4C33-BB1C-580CBCB38C4A}" srcOrd="1" destOrd="0" presId="urn:microsoft.com/office/officeart/2005/8/layout/hList1"/>
    <dgm:cxn modelId="{6D2DC936-3883-4440-9062-F343A89A38FD}" type="presParOf" srcId="{0D852B6F-5691-40B7-9AA8-6E4665EBBAEA}" destId="{1F9CE1EB-FC34-4F42-8DFB-2778DE0933C0}" srcOrd="1" destOrd="0" presId="urn:microsoft.com/office/officeart/2005/8/layout/hList1"/>
    <dgm:cxn modelId="{5C3357D8-87DF-4901-AAF2-2CD3399CEBC7}" type="presParOf" srcId="{0D852B6F-5691-40B7-9AA8-6E4665EBBAEA}" destId="{D831F45D-555A-41AD-9450-E2C04F5DF754}" srcOrd="2" destOrd="0" presId="urn:microsoft.com/office/officeart/2005/8/layout/hList1"/>
    <dgm:cxn modelId="{71289B65-187A-43F8-9C64-005E25299F3A}" type="presParOf" srcId="{D831F45D-555A-41AD-9450-E2C04F5DF754}" destId="{41C7A08E-5D85-4395-A899-218ED0AD5129}" srcOrd="0" destOrd="0" presId="urn:microsoft.com/office/officeart/2005/8/layout/hList1"/>
    <dgm:cxn modelId="{680EA4FC-AC21-4A2C-97A5-579D8F6315DE}" type="presParOf" srcId="{D831F45D-555A-41AD-9450-E2C04F5DF754}" destId="{38CE0D0D-4349-4CD0-BF39-15C53F6425CC}" srcOrd="1" destOrd="0" presId="urn:microsoft.com/office/officeart/2005/8/layout/hList1"/>
    <dgm:cxn modelId="{851A144A-BA88-49D9-A466-A9C983E0ACA6}" type="presParOf" srcId="{0D852B6F-5691-40B7-9AA8-6E4665EBBAEA}" destId="{35249E23-F6E8-4F51-8719-A5F9CA3B1432}" srcOrd="3" destOrd="0" presId="urn:microsoft.com/office/officeart/2005/8/layout/hList1"/>
    <dgm:cxn modelId="{D8A1B917-5546-4B60-A108-1B4C9EBFA2F9}" type="presParOf" srcId="{0D852B6F-5691-40B7-9AA8-6E4665EBBAEA}" destId="{00B3453F-70C5-4B43-B966-E3615BB8449F}" srcOrd="4" destOrd="0" presId="urn:microsoft.com/office/officeart/2005/8/layout/hList1"/>
    <dgm:cxn modelId="{9C18F215-CB8B-4E45-81E8-B871BD8CE3C0}" type="presParOf" srcId="{00B3453F-70C5-4B43-B966-E3615BB8449F}" destId="{EF517179-F216-4AAB-9714-096A6B82EC0E}" srcOrd="0" destOrd="0" presId="urn:microsoft.com/office/officeart/2005/8/layout/hList1"/>
    <dgm:cxn modelId="{DC471A5C-6744-4CFF-8268-E20FBE7C2209}" type="presParOf" srcId="{00B3453F-70C5-4B43-B966-E3615BB8449F}" destId="{0B8D0E98-A3FD-4511-B75D-60186F600A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4A889-6E6C-4DBA-8B6D-54B804B2A6F4}">
      <dsp:nvSpPr>
        <dsp:cNvPr id="0" name=""/>
        <dsp:cNvSpPr/>
      </dsp:nvSpPr>
      <dsp:spPr>
        <a:xfrm rot="10800000">
          <a:off x="0" y="0"/>
          <a:ext cx="6869313" cy="8543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3EEAA-628C-4E77-B72A-29B6E356EA5E}">
      <dsp:nvSpPr>
        <dsp:cNvPr id="0" name=""/>
        <dsp:cNvSpPr/>
      </dsp:nvSpPr>
      <dsp:spPr>
        <a:xfrm>
          <a:off x="258433" y="196234"/>
          <a:ext cx="469879" cy="4698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3D0B6-F585-404B-8093-0BC1262ECE82}">
      <dsp:nvSpPr>
        <dsp:cNvPr id="0" name=""/>
        <dsp:cNvSpPr/>
      </dsp:nvSpPr>
      <dsp:spPr>
        <a:xfrm>
          <a:off x="986745" y="4010"/>
          <a:ext cx="5882567" cy="854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16" tIns="90416" rIns="90416" bIns="9041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b="1" kern="1200" dirty="0"/>
            <a:t>DEF: </a:t>
          </a:r>
          <a:r>
            <a:rPr lang="fr-CH" sz="1500" kern="1200" dirty="0"/>
            <a:t>gestion et coordination du projet, gestion et livraison du matériel aux établissements.</a:t>
          </a:r>
          <a:endParaRPr lang="en-US" sz="1500" kern="1200" dirty="0"/>
        </a:p>
      </dsp:txBody>
      <dsp:txXfrm>
        <a:off x="986745" y="4010"/>
        <a:ext cx="5882567" cy="854325"/>
      </dsp:txXfrm>
    </dsp:sp>
    <dsp:sp modelId="{183054B6-05F4-4502-A732-9F9D86524C3A}">
      <dsp:nvSpPr>
        <dsp:cNvPr id="0" name=""/>
        <dsp:cNvSpPr/>
      </dsp:nvSpPr>
      <dsp:spPr>
        <a:xfrm>
          <a:off x="0" y="1071917"/>
          <a:ext cx="6869313" cy="8543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DA9F8-BEA5-40BF-B881-60ABCA83E040}">
      <dsp:nvSpPr>
        <dsp:cNvPr id="0" name=""/>
        <dsp:cNvSpPr/>
      </dsp:nvSpPr>
      <dsp:spPr>
        <a:xfrm>
          <a:off x="258433" y="1264141"/>
          <a:ext cx="469879" cy="4698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0E198-79F0-491A-914E-6ECAE65F1D08}">
      <dsp:nvSpPr>
        <dsp:cNvPr id="0" name=""/>
        <dsp:cNvSpPr/>
      </dsp:nvSpPr>
      <dsp:spPr>
        <a:xfrm>
          <a:off x="986745" y="1071917"/>
          <a:ext cx="5882567" cy="854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16" tIns="90416" rIns="90416" bIns="9041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b="1" kern="1200" dirty="0"/>
            <a:t>EPFL: </a:t>
          </a:r>
          <a:r>
            <a:rPr lang="fr-CH" sz="1500" b="0" kern="1200" dirty="0" err="1"/>
            <a:t>co-conception</a:t>
          </a:r>
          <a:r>
            <a:rPr lang="fr-CH" sz="1500" b="0" kern="1200" dirty="0"/>
            <a:t> des ressources pédagogiques, </a:t>
          </a:r>
          <a:r>
            <a:rPr lang="fr-CH" sz="1500" kern="1200" dirty="0"/>
            <a:t>formation des enseignants au niveau obligatoire et post-obligatoire, évaluation des formations.</a:t>
          </a:r>
          <a:endParaRPr lang="en-US" sz="1500" kern="1200" dirty="0"/>
        </a:p>
      </dsp:txBody>
      <dsp:txXfrm>
        <a:off x="986745" y="1071917"/>
        <a:ext cx="5882567" cy="854325"/>
      </dsp:txXfrm>
    </dsp:sp>
    <dsp:sp modelId="{752D9834-4320-478D-98C5-6C76F1F143E4}">
      <dsp:nvSpPr>
        <dsp:cNvPr id="0" name=""/>
        <dsp:cNvSpPr/>
      </dsp:nvSpPr>
      <dsp:spPr>
        <a:xfrm>
          <a:off x="0" y="2139824"/>
          <a:ext cx="6869313" cy="8543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862C8-9998-4F61-86A7-64910DEA461B}">
      <dsp:nvSpPr>
        <dsp:cNvPr id="0" name=""/>
        <dsp:cNvSpPr/>
      </dsp:nvSpPr>
      <dsp:spPr>
        <a:xfrm>
          <a:off x="258433" y="2332047"/>
          <a:ext cx="469879" cy="4698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3DBC6-9CC9-4BE9-836A-BA2AB900C599}">
      <dsp:nvSpPr>
        <dsp:cNvPr id="0" name=""/>
        <dsp:cNvSpPr/>
      </dsp:nvSpPr>
      <dsp:spPr>
        <a:xfrm>
          <a:off x="986745" y="2139824"/>
          <a:ext cx="5882567" cy="854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16" tIns="90416" rIns="90416" bIns="9041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b="1" kern="1200" dirty="0"/>
            <a:t>HEP: </a:t>
          </a:r>
          <a:r>
            <a:rPr lang="fr-CH" sz="1500" b="0" kern="1200" dirty="0" err="1"/>
            <a:t>co-conception</a:t>
          </a:r>
          <a:r>
            <a:rPr lang="fr-CH" sz="1500" b="0" kern="1200" dirty="0"/>
            <a:t> des ressources pédagogiques, </a:t>
          </a:r>
          <a:r>
            <a:rPr lang="fr-CH" sz="1500" kern="1200" dirty="0"/>
            <a:t>formation des enseignants au niveau obligatoire.</a:t>
          </a:r>
          <a:endParaRPr lang="en-US" sz="1500" kern="1200" dirty="0"/>
        </a:p>
      </dsp:txBody>
      <dsp:txXfrm>
        <a:off x="986745" y="2139824"/>
        <a:ext cx="5882567" cy="854325"/>
      </dsp:txXfrm>
    </dsp:sp>
    <dsp:sp modelId="{4793DFDE-ACF6-46AE-B49E-DE9EA16B1881}">
      <dsp:nvSpPr>
        <dsp:cNvPr id="0" name=""/>
        <dsp:cNvSpPr/>
      </dsp:nvSpPr>
      <dsp:spPr>
        <a:xfrm>
          <a:off x="0" y="3207731"/>
          <a:ext cx="6869313" cy="8543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6CA58-54B4-4636-BF69-1EA0E871C5EC}">
      <dsp:nvSpPr>
        <dsp:cNvPr id="0" name=""/>
        <dsp:cNvSpPr/>
      </dsp:nvSpPr>
      <dsp:spPr>
        <a:xfrm>
          <a:off x="258433" y="3399954"/>
          <a:ext cx="469879" cy="4698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9A662-EFA5-4411-8E62-10E1B9862651}">
      <dsp:nvSpPr>
        <dsp:cNvPr id="0" name=""/>
        <dsp:cNvSpPr/>
      </dsp:nvSpPr>
      <dsp:spPr>
        <a:xfrm>
          <a:off x="986745" y="3207731"/>
          <a:ext cx="5882567" cy="854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16" tIns="90416" rIns="90416" bIns="9041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b="1" kern="1200" dirty="0"/>
            <a:t>UNIL: </a:t>
          </a:r>
          <a:r>
            <a:rPr lang="fr-CH" sz="1500" b="0" kern="1200" dirty="0" err="1"/>
            <a:t>co-c</a:t>
          </a:r>
          <a:r>
            <a:rPr lang="fr-CH" sz="1500" kern="1200" dirty="0" err="1"/>
            <a:t>onception</a:t>
          </a:r>
          <a:r>
            <a:rPr lang="fr-CH" sz="1500" kern="1200" dirty="0"/>
            <a:t> des ressources pédagogiques.</a:t>
          </a:r>
          <a:endParaRPr lang="en-US" sz="1500" kern="1200" dirty="0"/>
        </a:p>
      </dsp:txBody>
      <dsp:txXfrm>
        <a:off x="986745" y="3207731"/>
        <a:ext cx="5882567" cy="854325"/>
      </dsp:txXfrm>
    </dsp:sp>
    <dsp:sp modelId="{1CA3E29E-A828-4ED0-A60B-F34899B29747}">
      <dsp:nvSpPr>
        <dsp:cNvPr id="0" name=""/>
        <dsp:cNvSpPr/>
      </dsp:nvSpPr>
      <dsp:spPr>
        <a:xfrm>
          <a:off x="0" y="4275638"/>
          <a:ext cx="6869313" cy="8543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4C01A-D3B1-4F2E-9889-F9AF6A082A16}">
      <dsp:nvSpPr>
        <dsp:cNvPr id="0" name=""/>
        <dsp:cNvSpPr/>
      </dsp:nvSpPr>
      <dsp:spPr>
        <a:xfrm>
          <a:off x="258433" y="4467861"/>
          <a:ext cx="469879" cy="4698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D57C4-9508-4DD7-9BD2-949206813DE7}">
      <dsp:nvSpPr>
        <dsp:cNvPr id="0" name=""/>
        <dsp:cNvSpPr/>
      </dsp:nvSpPr>
      <dsp:spPr>
        <a:xfrm>
          <a:off x="986745" y="4277646"/>
          <a:ext cx="5882567" cy="854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16" tIns="90416" rIns="90416" bIns="9041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b="1" kern="1200" dirty="0"/>
            <a:t>Groupes cibles: </a:t>
          </a:r>
          <a:r>
            <a:rPr lang="fr-CH" sz="1500" kern="1200" dirty="0"/>
            <a:t>enseignants, élèves, directions d’établissements.</a:t>
          </a:r>
          <a:endParaRPr lang="en-US" sz="1500" kern="1200" dirty="0"/>
        </a:p>
      </dsp:txBody>
      <dsp:txXfrm>
        <a:off x="986745" y="4277646"/>
        <a:ext cx="5882567" cy="854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12527-807C-4DDE-A7E2-FFF897FF3DAC}">
      <dsp:nvSpPr>
        <dsp:cNvPr id="0" name=""/>
        <dsp:cNvSpPr/>
      </dsp:nvSpPr>
      <dsp:spPr>
        <a:xfrm>
          <a:off x="4045" y="318068"/>
          <a:ext cx="2432633" cy="9730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700" kern="1200" dirty="0"/>
            <a:t>Six études de cas dans des établissements pilotes</a:t>
          </a:r>
          <a:endParaRPr lang="en-GB" sz="1700" kern="1200" dirty="0"/>
        </a:p>
      </dsp:txBody>
      <dsp:txXfrm>
        <a:off x="4045" y="318068"/>
        <a:ext cx="2432633" cy="973053"/>
      </dsp:txXfrm>
    </dsp:sp>
    <dsp:sp modelId="{E69FCB23-9583-4C33-BB1C-580CBCB38C4A}">
      <dsp:nvSpPr>
        <dsp:cNvPr id="0" name=""/>
        <dsp:cNvSpPr/>
      </dsp:nvSpPr>
      <dsp:spPr>
        <a:xfrm>
          <a:off x="4045" y="1291122"/>
          <a:ext cx="2432633" cy="333792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700" kern="1200" dirty="0"/>
            <a:t>Analyse contextuelle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700" kern="1200" dirty="0"/>
            <a:t>Cinq entretiens par établissement avec des enseignants, personnes-ressources et directions (guide d’entretien prédéfini)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700" kern="1200" dirty="0"/>
            <a:t>Analyse thématique et comparative (logiciel </a:t>
          </a:r>
          <a:r>
            <a:rPr lang="fr-CH" sz="1700" kern="1200" dirty="0" err="1"/>
            <a:t>MaxQDA</a:t>
          </a:r>
          <a:r>
            <a:rPr lang="fr-CH" sz="1700" kern="1200" dirty="0"/>
            <a:t>)</a:t>
          </a:r>
          <a:endParaRPr lang="en-GB" sz="1700" kern="1200" dirty="0"/>
        </a:p>
      </dsp:txBody>
      <dsp:txXfrm>
        <a:off x="4045" y="1291122"/>
        <a:ext cx="2432633" cy="3337920"/>
      </dsp:txXfrm>
    </dsp:sp>
    <dsp:sp modelId="{41C7A08E-5D85-4395-A899-218ED0AD5129}">
      <dsp:nvSpPr>
        <dsp:cNvPr id="0" name=""/>
        <dsp:cNvSpPr/>
      </dsp:nvSpPr>
      <dsp:spPr>
        <a:xfrm>
          <a:off x="2777247" y="318068"/>
          <a:ext cx="2432633" cy="9730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700" kern="1200" dirty="0"/>
            <a:t>Entretiens auprès des partenaires du projet</a:t>
          </a:r>
          <a:endParaRPr lang="en-GB" sz="1700" kern="1200" dirty="0"/>
        </a:p>
      </dsp:txBody>
      <dsp:txXfrm>
        <a:off x="2777247" y="318068"/>
        <a:ext cx="2432633" cy="973053"/>
      </dsp:txXfrm>
    </dsp:sp>
    <dsp:sp modelId="{38CE0D0D-4349-4CD0-BF39-15C53F6425CC}">
      <dsp:nvSpPr>
        <dsp:cNvPr id="0" name=""/>
        <dsp:cNvSpPr/>
      </dsp:nvSpPr>
      <dsp:spPr>
        <a:xfrm>
          <a:off x="2777247" y="1291122"/>
          <a:ext cx="2432633" cy="333792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700" kern="1200" dirty="0"/>
            <a:t>Huit entretiens auprès des parties prenantes (guide d’entretien prédéfini)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700" kern="1200" dirty="0"/>
            <a:t>Analyse thématique (logiciel </a:t>
          </a:r>
          <a:r>
            <a:rPr lang="fr-CH" sz="1700" kern="1200" dirty="0" err="1"/>
            <a:t>MaxQDA</a:t>
          </a:r>
          <a:r>
            <a:rPr lang="fr-CH" sz="1700" kern="1200" dirty="0"/>
            <a:t>)</a:t>
          </a:r>
          <a:endParaRPr lang="en-GB" sz="1700" kern="1200" dirty="0"/>
        </a:p>
      </dsp:txBody>
      <dsp:txXfrm>
        <a:off x="2777247" y="1291122"/>
        <a:ext cx="2432633" cy="3337920"/>
      </dsp:txXfrm>
    </dsp:sp>
    <dsp:sp modelId="{EF517179-F216-4AAB-9714-096A6B82EC0E}">
      <dsp:nvSpPr>
        <dsp:cNvPr id="0" name=""/>
        <dsp:cNvSpPr/>
      </dsp:nvSpPr>
      <dsp:spPr>
        <a:xfrm>
          <a:off x="5550450" y="318068"/>
          <a:ext cx="2432633" cy="9730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700" kern="1200" dirty="0"/>
            <a:t>Focus groupes auprès des personnes-ressources</a:t>
          </a:r>
          <a:endParaRPr lang="en-GB" sz="1700" kern="1200" dirty="0"/>
        </a:p>
      </dsp:txBody>
      <dsp:txXfrm>
        <a:off x="5550450" y="318068"/>
        <a:ext cx="2432633" cy="973053"/>
      </dsp:txXfrm>
    </dsp:sp>
    <dsp:sp modelId="{0B8D0E98-A3FD-4511-B75D-60186F600ACB}">
      <dsp:nvSpPr>
        <dsp:cNvPr id="0" name=""/>
        <dsp:cNvSpPr/>
      </dsp:nvSpPr>
      <dsp:spPr>
        <a:xfrm>
          <a:off x="5552955" y="1280774"/>
          <a:ext cx="2432633" cy="333792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700" kern="1200" dirty="0"/>
            <a:t>721 post-</a:t>
          </a:r>
          <a:r>
            <a:rPr lang="fr-CH" sz="1700" kern="1200" dirty="0" err="1"/>
            <a:t>its</a:t>
          </a:r>
          <a:r>
            <a:rPr lang="fr-CH" sz="1700" kern="1200" dirty="0"/>
            <a:t> analysés de manière thématique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700" kern="1200" dirty="0"/>
            <a:t>Analyse des difficultés rencontrées, des aspects d’éducation numérique bien intégrés et du niveau de développement des compétences clés</a:t>
          </a:r>
          <a:endParaRPr lang="en-GB" sz="1700" kern="1200" dirty="0"/>
        </a:p>
      </dsp:txBody>
      <dsp:txXfrm>
        <a:off x="5552955" y="1280774"/>
        <a:ext cx="2432633" cy="3337920"/>
      </dsp:txXfrm>
    </dsp:sp>
    <dsp:sp modelId="{8C94D1C9-CAFF-4B87-AA9D-473ABA0CA64A}">
      <dsp:nvSpPr>
        <dsp:cNvPr id="0" name=""/>
        <dsp:cNvSpPr/>
      </dsp:nvSpPr>
      <dsp:spPr>
        <a:xfrm>
          <a:off x="8323652" y="318068"/>
          <a:ext cx="2432633" cy="9730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kern="1200" dirty="0"/>
            <a:t>Enquête auprès des enseignants, personnes-ressources et directions des établissements pilotes</a:t>
          </a:r>
          <a:endParaRPr lang="en-GB" sz="1400" kern="1200" dirty="0"/>
        </a:p>
      </dsp:txBody>
      <dsp:txXfrm>
        <a:off x="8323652" y="318068"/>
        <a:ext cx="2432633" cy="973053"/>
      </dsp:txXfrm>
    </dsp:sp>
    <dsp:sp modelId="{081144D1-9690-4906-A17A-D7D24DC99758}">
      <dsp:nvSpPr>
        <dsp:cNvPr id="0" name=""/>
        <dsp:cNvSpPr/>
      </dsp:nvSpPr>
      <dsp:spPr>
        <a:xfrm>
          <a:off x="8323652" y="1291122"/>
          <a:ext cx="2432633" cy="333792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700" kern="1200" dirty="0"/>
            <a:t>Cycles 1 et 2, taux de réponse 44% (400 réponses collectées)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700" kern="1200" dirty="0"/>
            <a:t>Validation et généralisation des résultats des études de cas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700" kern="1200" dirty="0"/>
            <a:t>Analyse statistique (logiciels </a:t>
          </a:r>
          <a:r>
            <a:rPr lang="fr-CH" sz="1700" kern="1200" dirty="0" err="1"/>
            <a:t>Qualtrics</a:t>
          </a:r>
          <a:r>
            <a:rPr lang="fr-CH" sz="1700" kern="1200" dirty="0"/>
            <a:t> et SPSS)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 dirty="0"/>
        </a:p>
      </dsp:txBody>
      <dsp:txXfrm>
        <a:off x="8323652" y="1291122"/>
        <a:ext cx="2432633" cy="3337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12527-807C-4DDE-A7E2-FFF897FF3DAC}">
      <dsp:nvSpPr>
        <dsp:cNvPr id="0" name=""/>
        <dsp:cNvSpPr/>
      </dsp:nvSpPr>
      <dsp:spPr>
        <a:xfrm>
          <a:off x="3286" y="53116"/>
          <a:ext cx="3203971" cy="10277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100" kern="1200" dirty="0"/>
            <a:t>Enquête auprès des collaborateurs du projet</a:t>
          </a:r>
          <a:endParaRPr lang="en-GB" sz="2100" kern="1200" dirty="0"/>
        </a:p>
      </dsp:txBody>
      <dsp:txXfrm>
        <a:off x="3286" y="53116"/>
        <a:ext cx="3203971" cy="1027792"/>
      </dsp:txXfrm>
    </dsp:sp>
    <dsp:sp modelId="{E69FCB23-9583-4C33-BB1C-580CBCB38C4A}">
      <dsp:nvSpPr>
        <dsp:cNvPr id="0" name=""/>
        <dsp:cNvSpPr/>
      </dsp:nvSpPr>
      <dsp:spPr>
        <a:xfrm>
          <a:off x="3286" y="1080909"/>
          <a:ext cx="3203971" cy="321731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100" kern="1200" dirty="0"/>
            <a:t>Taux</a:t>
          </a:r>
          <a:r>
            <a:rPr lang="fr-CH" sz="2100" kern="1200" baseline="0" dirty="0"/>
            <a:t> de réponse 83%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100" kern="1200" dirty="0"/>
            <a:t>Représentation de tous les partenaires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100" kern="1200" dirty="0"/>
            <a:t>Analyse statistique (logiciels </a:t>
          </a:r>
          <a:r>
            <a:rPr lang="fr-CH" sz="2100" kern="1200" dirty="0" err="1"/>
            <a:t>Qualtrics</a:t>
          </a:r>
          <a:r>
            <a:rPr lang="fr-CH" sz="2100" kern="1200" dirty="0"/>
            <a:t>, Stata et Excel)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100" kern="1200" dirty="0"/>
            <a:t>Questions du module A</a:t>
          </a:r>
          <a:endParaRPr lang="en-GB" sz="2100" kern="1200" dirty="0"/>
        </a:p>
      </dsp:txBody>
      <dsp:txXfrm>
        <a:off x="3286" y="1080909"/>
        <a:ext cx="3203971" cy="3217311"/>
      </dsp:txXfrm>
    </dsp:sp>
    <dsp:sp modelId="{41C7A08E-5D85-4395-A899-218ED0AD5129}">
      <dsp:nvSpPr>
        <dsp:cNvPr id="0" name=""/>
        <dsp:cNvSpPr/>
      </dsp:nvSpPr>
      <dsp:spPr>
        <a:xfrm>
          <a:off x="3655814" y="53116"/>
          <a:ext cx="3203971" cy="10277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100" kern="1200" dirty="0"/>
            <a:t>Entretiens auprès des partenaires du projet</a:t>
          </a:r>
          <a:endParaRPr lang="en-GB" sz="2100" kern="1200" dirty="0"/>
        </a:p>
      </dsp:txBody>
      <dsp:txXfrm>
        <a:off x="3655814" y="53116"/>
        <a:ext cx="3203971" cy="1027792"/>
      </dsp:txXfrm>
    </dsp:sp>
    <dsp:sp modelId="{38CE0D0D-4349-4CD0-BF39-15C53F6425CC}">
      <dsp:nvSpPr>
        <dsp:cNvPr id="0" name=""/>
        <dsp:cNvSpPr/>
      </dsp:nvSpPr>
      <dsp:spPr>
        <a:xfrm>
          <a:off x="3655814" y="1080909"/>
          <a:ext cx="3203971" cy="321731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100" kern="1200" dirty="0"/>
            <a:t>Analyse thématique (logiciel </a:t>
          </a:r>
          <a:r>
            <a:rPr lang="fr-CH" sz="2100" kern="1200" dirty="0" err="1"/>
            <a:t>MaxQDA</a:t>
          </a:r>
          <a:r>
            <a:rPr lang="fr-CH" sz="2100" kern="1200" dirty="0"/>
            <a:t>)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100" kern="1200" dirty="0"/>
            <a:t>Questions du module B</a:t>
          </a:r>
          <a:endParaRPr lang="en-GB" sz="2100" kern="1200" dirty="0"/>
        </a:p>
      </dsp:txBody>
      <dsp:txXfrm>
        <a:off x="3655814" y="1080909"/>
        <a:ext cx="3203971" cy="3217311"/>
      </dsp:txXfrm>
    </dsp:sp>
    <dsp:sp modelId="{EF517179-F216-4AAB-9714-096A6B82EC0E}">
      <dsp:nvSpPr>
        <dsp:cNvPr id="0" name=""/>
        <dsp:cNvSpPr/>
      </dsp:nvSpPr>
      <dsp:spPr>
        <a:xfrm>
          <a:off x="7308342" y="53116"/>
          <a:ext cx="3203971" cy="10277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100" kern="1200" dirty="0"/>
            <a:t>Enquête auprès des enseignants</a:t>
          </a:r>
          <a:endParaRPr lang="en-GB" sz="2100" kern="1200" dirty="0"/>
        </a:p>
      </dsp:txBody>
      <dsp:txXfrm>
        <a:off x="7308342" y="53116"/>
        <a:ext cx="3203971" cy="1027792"/>
      </dsp:txXfrm>
    </dsp:sp>
    <dsp:sp modelId="{0B8D0E98-A3FD-4511-B75D-60186F600ACB}">
      <dsp:nvSpPr>
        <dsp:cNvPr id="0" name=""/>
        <dsp:cNvSpPr/>
      </dsp:nvSpPr>
      <dsp:spPr>
        <a:xfrm>
          <a:off x="7308342" y="1080909"/>
          <a:ext cx="3203971" cy="321731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err="1"/>
            <a:t>Taux</a:t>
          </a:r>
          <a:r>
            <a:rPr lang="en-GB" sz="2100" kern="1200" dirty="0"/>
            <a:t> de </a:t>
          </a:r>
          <a:r>
            <a:rPr lang="en-GB" sz="2100" kern="1200" dirty="0" err="1"/>
            <a:t>réponse</a:t>
          </a:r>
          <a:r>
            <a:rPr lang="en-GB" sz="2100" kern="1200" dirty="0"/>
            <a:t> 62%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100" kern="1200" dirty="0"/>
            <a:t>Cycles 1, 2 et 3 des établissements pilotes + cycle 1 en déploiement (26 ES, 1960 personnes)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100" kern="1200" dirty="0"/>
            <a:t>Analyse statistique et comparative (logiciels </a:t>
          </a:r>
          <a:r>
            <a:rPr lang="fr-CH" sz="2100" kern="1200" dirty="0" err="1"/>
            <a:t>Qualtrics</a:t>
          </a:r>
          <a:r>
            <a:rPr lang="fr-CH" sz="2100" kern="1200" dirty="0"/>
            <a:t>, Stata et Excel)</a:t>
          </a:r>
          <a:endParaRPr lang="en-GB" sz="2100" kern="1200" dirty="0"/>
        </a:p>
      </dsp:txBody>
      <dsp:txXfrm>
        <a:off x="7308342" y="1080909"/>
        <a:ext cx="3203971" cy="3217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6AB5F-C0FB-4A04-B747-950D66140244}" type="datetimeFigureOut">
              <a:rPr lang="en-CH" smtClean="0"/>
              <a:t>09/13/2023</a:t>
            </a:fld>
            <a:endParaRPr lang="en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E896A-DDB5-486D-92EB-A3A77F9C3E8A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7145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Spécificités pour l’évaluation</a:t>
            </a:r>
          </a:p>
          <a:p>
            <a:r>
              <a:rPr lang="fr-CH" dirty="0"/>
              <a:t>9-12 établissements pilotes au niveau de différents cycles.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E896A-DDB5-486D-92EB-A3A77F9C3E8A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03973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Implication de plusieurs partenaires à compétences et responsabilités variées.</a:t>
            </a:r>
          </a:p>
          <a:p>
            <a:r>
              <a:rPr lang="fr-CH" dirty="0"/>
              <a:t>Pendant plusieurs années, les partenaires n’ont pas été égaux.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E896A-DDB5-486D-92EB-A3A77F9C3E8A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1375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Modèle d’effets</a:t>
            </a:r>
            <a:endParaRPr lang="en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E896A-DDB5-486D-92EB-A3A77F9C3E8A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31734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Quelles autres particularités contextuelles faut-il prendre en compte?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E896A-DDB5-486D-92EB-A3A77F9C3E8A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76933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Les compétences acquises par les élèves n’ont toujours pas été évaluées de manière systématique.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E896A-DDB5-486D-92EB-A3A77F9C3E8A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607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Questions d’évaluation module A, B et D.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E896A-DDB5-486D-92EB-A3A77F9C3E8A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91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708105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50532539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15687096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‹N°›</a:t>
            </a:fld>
            <a:endParaRPr lang="fr-CH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9169404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52338995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1334621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93152014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15593285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27662776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93945618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71763721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66356876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21007735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62616608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532487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36184286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8695231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DB359-C36E-2B44-B751-918511F96F9F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25325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33355B1-98BD-F5F4-A330-2EB15B7BCF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Évaluation de la mise en œuvre de l’éducation numérique dans le système scolaire vaudois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92E6EE74-D4B8-6AF9-ADCC-94D2CE080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3419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fr-CH" dirty="0"/>
              <a:t>Stéphane Bonny &amp; </a:t>
            </a:r>
            <a:r>
              <a:rPr lang="fr-CH" dirty="0" err="1"/>
              <a:t>Tereza</a:t>
            </a:r>
            <a:r>
              <a:rPr lang="fr-CH" dirty="0"/>
              <a:t> </a:t>
            </a:r>
            <a:r>
              <a:rPr lang="fr-CH" dirty="0" err="1"/>
              <a:t>Cahlikova</a:t>
            </a:r>
            <a:endParaRPr lang="fr-CH" dirty="0"/>
          </a:p>
          <a:p>
            <a:r>
              <a:rPr lang="fr-CH" dirty="0"/>
              <a:t>IDHEAP, Université de Lausanne</a:t>
            </a:r>
          </a:p>
          <a:p>
            <a:endParaRPr lang="fr-CH" dirty="0"/>
          </a:p>
          <a:p>
            <a:r>
              <a:rPr lang="fr-CH" dirty="0"/>
              <a:t>SEVAL 2023: Atelier méthodologique</a:t>
            </a:r>
          </a:p>
        </p:txBody>
      </p:sp>
    </p:spTree>
    <p:extLst>
      <p:ext uri="{BB962C8B-B14F-4D97-AF65-F5344CB8AC3E}">
        <p14:creationId xmlns:p14="http://schemas.microsoft.com/office/powerpoint/2010/main" val="295886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65568-6DC5-2ED8-D643-EF425369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200" dirty="0"/>
              <a:t>Changements au niveau de la gestion de projet</a:t>
            </a:r>
            <a:endParaRPr lang="en-GB" sz="4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DBDCDC-11A3-F87F-901A-42BDEFA54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  <a:p>
            <a:r>
              <a:rPr lang="fr-CH" dirty="0"/>
              <a:t>Automne 2021: création d’un groupe de chefs de projet.</a:t>
            </a:r>
          </a:p>
          <a:p>
            <a:r>
              <a:rPr lang="fr-CH" dirty="0"/>
              <a:t>Sortie de l’EPFL du projet fin 2022 </a:t>
            </a:r>
            <a:r>
              <a:rPr lang="fr-CH" dirty="0">
                <a:sym typeface="Symbol" panose="05050102010706020507" pitchFamily="18" charset="2"/>
              </a:rPr>
              <a:t> reprise de la formation des enseignants par la HEP.</a:t>
            </a:r>
          </a:p>
          <a:p>
            <a:r>
              <a:rPr lang="fr-CH" dirty="0">
                <a:sym typeface="Symbol" panose="05050102010706020507" pitchFamily="18" charset="2"/>
              </a:rPr>
              <a:t>Réorientation de l’évaluation vers la gestion de projet et la coopération de ses partenaires.</a:t>
            </a:r>
            <a:endParaRPr lang="fr-CH" dirty="0"/>
          </a:p>
          <a:p>
            <a:endParaRPr lang="fr-CH" dirty="0"/>
          </a:p>
          <a:p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AEACE4-3AAC-BD85-E4F0-27BD3CA1D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599189-D26C-D186-0927-5F37677B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3904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074A55-E192-9E22-9564-050E3E451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100" dirty="0"/>
              <a:t>Deuxième plan d’évaluation </a:t>
            </a:r>
            <a:r>
              <a:rPr lang="fr-CH" sz="4100" dirty="0" err="1"/>
              <a:t>EduNum</a:t>
            </a:r>
            <a:r>
              <a:rPr lang="fr-CH" sz="4100" dirty="0"/>
              <a:t> 2021-2023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CD0957-71A1-24EF-2DEC-ED47E9425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  <a:p>
            <a:r>
              <a:rPr lang="fr-CH" dirty="0"/>
              <a:t>Accentue le rôle des partenaires et collaborateurs du projet pour l’atteinte de ces objectifs – </a:t>
            </a:r>
            <a:r>
              <a:rPr lang="fr-CH" b="1" dirty="0"/>
              <a:t>évaluation des effets du projet auprès de ses collaborateurs</a:t>
            </a:r>
            <a:r>
              <a:rPr lang="fr-CH" dirty="0"/>
              <a:t>.</a:t>
            </a:r>
          </a:p>
          <a:p>
            <a:r>
              <a:rPr lang="fr-CH" dirty="0"/>
              <a:t>L’impact du projet sur ses groupes cibles reste d’actualité.</a:t>
            </a:r>
          </a:p>
          <a:p>
            <a:r>
              <a:rPr lang="fr-CH" dirty="0"/>
              <a:t>Le pilotage du projet continue au niveau des cycles 2 et 3.</a:t>
            </a:r>
          </a:p>
          <a:p>
            <a:r>
              <a:rPr lang="fr-CH" dirty="0"/>
              <a:t>La généralisation du projet débute au niveau </a:t>
            </a:r>
            <a:r>
              <a:rPr lang="fr-CH"/>
              <a:t>des cycles </a:t>
            </a:r>
            <a:r>
              <a:rPr lang="fr-CH" dirty="0"/>
              <a:t>1 et 2.</a:t>
            </a:r>
          </a:p>
          <a:p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AD85F3-F569-8410-0408-EB81AF6A8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C7147B-043D-480B-92DD-8DA7D302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11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48237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17ABA-5D45-BB4A-1FAD-38244467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373" y="30247"/>
            <a:ext cx="10353761" cy="1326321"/>
          </a:xfrm>
        </p:spPr>
        <p:txBody>
          <a:bodyPr/>
          <a:lstStyle/>
          <a:p>
            <a:r>
              <a:rPr lang="fr-CH" dirty="0"/>
              <a:t>Questions d’évaluation 2</a:t>
            </a:r>
            <a:endParaRPr lang="en-GB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9CC0B33F-9D86-8536-F4E0-1080A2155E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274752"/>
              </p:ext>
            </p:extLst>
          </p:nvPr>
        </p:nvGraphicFramePr>
        <p:xfrm>
          <a:off x="1141229" y="1029266"/>
          <a:ext cx="10104905" cy="4839589"/>
        </p:xfrm>
        <a:graphic>
          <a:graphicData uri="http://schemas.openxmlformats.org/drawingml/2006/table">
            <a:tbl>
              <a:tblPr firstRow="1" bandRow="1" bandCol="1">
                <a:tableStyleId>{073A0DAA-6AF3-43AB-8588-CEC1D06C72B9}</a:tableStyleId>
              </a:tblPr>
              <a:tblGrid>
                <a:gridCol w="400925">
                  <a:extLst>
                    <a:ext uri="{9D8B030D-6E8A-4147-A177-3AD203B41FA5}">
                      <a16:colId xmlns:a16="http://schemas.microsoft.com/office/drawing/2014/main" val="3963397612"/>
                    </a:ext>
                  </a:extLst>
                </a:gridCol>
                <a:gridCol w="9703980">
                  <a:extLst>
                    <a:ext uri="{9D8B030D-6E8A-4147-A177-3AD203B41FA5}">
                      <a16:colId xmlns:a16="http://schemas.microsoft.com/office/drawing/2014/main" val="3084498620"/>
                    </a:ext>
                  </a:extLst>
                </a:gridCol>
              </a:tblGrid>
              <a:tr h="230481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A.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Gestion de projet au niveau des parties prenantes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extLst>
                  <a:ext uri="{0D108BD9-81ED-4DB2-BD59-A6C34878D82A}">
                    <a16:rowId xmlns:a16="http://schemas.microsoft.com/office/drawing/2014/main" val="112921754"/>
                  </a:ext>
                </a:extLst>
              </a:tr>
              <a:tr h="242028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1.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Comment la gestion de projet est-elle institutionnalisée au sein de la DGEO, de l’EPFL, de la HEP et de l’UNIL 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extLst>
                  <a:ext uri="{0D108BD9-81ED-4DB2-BD59-A6C34878D82A}">
                    <a16:rowId xmlns:a16="http://schemas.microsoft.com/office/drawing/2014/main" val="2730992771"/>
                  </a:ext>
                </a:extLst>
              </a:tr>
              <a:tr h="405639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2.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Quelles structures sont en place au sein de la DGEO pour s’assurer que les services fournis par les partenaires externes correspondent aux attentes ? Comment l'apprentissage organisationnel est-il assuré 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extLst>
                  <a:ext uri="{0D108BD9-81ED-4DB2-BD59-A6C34878D82A}">
                    <a16:rowId xmlns:a16="http://schemas.microsoft.com/office/drawing/2014/main" val="3286703009"/>
                  </a:ext>
                </a:extLst>
              </a:tr>
              <a:tr h="428203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3.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Les réalisations des équipes impliquées dans le projet au sein de la DGEO, de l’EPFL, de la HEP et de l’UNIL correspondent-elles aux attentes/aux objectifs du projet ? Contribuent-elles à l’amélioration des compétences numériques des enseignant·e·s et des élèves ?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extLst>
                  <a:ext uri="{0D108BD9-81ED-4DB2-BD59-A6C34878D82A}">
                    <a16:rowId xmlns:a16="http://schemas.microsoft.com/office/drawing/2014/main" val="3040158491"/>
                  </a:ext>
                </a:extLst>
              </a:tr>
              <a:tr h="242028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4.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Les valeurs et les attentes des membres des équipes de projet s’alignent-elles avec les objectifs du projet ? Ont-ils les mêmes objectifs 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extLst>
                  <a:ext uri="{0D108BD9-81ED-4DB2-BD59-A6C34878D82A}">
                    <a16:rowId xmlns:a16="http://schemas.microsoft.com/office/drawing/2014/main" val="3372103764"/>
                  </a:ext>
                </a:extLst>
              </a:tr>
              <a:tr h="242028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5.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Comment le projet s'est-il développé au cours des trois dernières années au niveau stratégique ?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extLst>
                  <a:ext uri="{0D108BD9-81ED-4DB2-BD59-A6C34878D82A}">
                    <a16:rowId xmlns:a16="http://schemas.microsoft.com/office/drawing/2014/main" val="670425597"/>
                  </a:ext>
                </a:extLst>
              </a:tr>
              <a:tr h="230481"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chemeClr val="tx1"/>
                          </a:solidFill>
                          <a:effectLst/>
                        </a:rPr>
                        <a:t>B.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Participation/collaboration des parties prenantes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195092"/>
                  </a:ext>
                </a:extLst>
              </a:tr>
              <a:tr h="242028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6.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tc>
                  <a:txBody>
                    <a:bodyPr/>
                    <a:lstStyle/>
                    <a:p>
                      <a:r>
                        <a:rPr lang="fr-CH" sz="1200">
                          <a:effectLst/>
                        </a:rPr>
                        <a:t>Comment peut-on caractériser la coopération des partenaires du projet ? Dans quel cadre se déroulent les échanges ?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extLst>
                  <a:ext uri="{0D108BD9-81ED-4DB2-BD59-A6C34878D82A}">
                    <a16:rowId xmlns:a16="http://schemas.microsoft.com/office/drawing/2014/main" val="1692712203"/>
                  </a:ext>
                </a:extLst>
              </a:tr>
              <a:tr h="242028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7.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La performance des parties prenantes correspond-elle aux attentes (aux responsabilités prédéfinies) 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extLst>
                  <a:ext uri="{0D108BD9-81ED-4DB2-BD59-A6C34878D82A}">
                    <a16:rowId xmlns:a16="http://schemas.microsoft.com/office/drawing/2014/main" val="1212538838"/>
                  </a:ext>
                </a:extLst>
              </a:tr>
              <a:tr h="242028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8.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Comment la performance des partenaires du projet s’aligne-t-elle avec les coûts du projet 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extLst>
                  <a:ext uri="{0D108BD9-81ED-4DB2-BD59-A6C34878D82A}">
                    <a16:rowId xmlns:a16="http://schemas.microsoft.com/office/drawing/2014/main" val="2087428069"/>
                  </a:ext>
                </a:extLst>
              </a:tr>
              <a:tr h="230481"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chemeClr val="tx1"/>
                          </a:solidFill>
                          <a:effectLst/>
                        </a:rPr>
                        <a:t>C.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Effets du projet auprès des destinataires finaux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031928"/>
                  </a:ext>
                </a:extLst>
              </a:tr>
              <a:tr h="405639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9.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Comment les </a:t>
                      </a:r>
                      <a:r>
                        <a:rPr lang="fr-FR" sz="1200" dirty="0" err="1">
                          <a:effectLst/>
                        </a:rPr>
                        <a:t>enseignant·e·s</a:t>
                      </a:r>
                      <a:r>
                        <a:rPr lang="fr-FR" sz="1200" dirty="0">
                          <a:effectLst/>
                        </a:rPr>
                        <a:t> évaluent-ils/elles les journées de formation ? Contribuent-elles à la mise en œuvre des activités d’éducation numérique dans les classes ? Quelles sont les faiblesses des formations ?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extLst>
                  <a:ext uri="{0D108BD9-81ED-4DB2-BD59-A6C34878D82A}">
                    <a16:rowId xmlns:a16="http://schemas.microsoft.com/office/drawing/2014/main" val="3824693483"/>
                  </a:ext>
                </a:extLst>
              </a:tr>
              <a:tr h="242028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10.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Les élèves ont-ils acquis les compétences prévues au niveau des trois composantes de l’éducation numérique 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extLst>
                  <a:ext uri="{0D108BD9-81ED-4DB2-BD59-A6C34878D82A}">
                    <a16:rowId xmlns:a16="http://schemas.microsoft.com/office/drawing/2014/main" val="3839575087"/>
                  </a:ext>
                </a:extLst>
              </a:tr>
              <a:tr h="242028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11.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Quels sont les effets du projet auprès des établissements scolaires et de leurs directions 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extLst>
                  <a:ext uri="{0D108BD9-81ED-4DB2-BD59-A6C34878D82A}">
                    <a16:rowId xmlns:a16="http://schemas.microsoft.com/office/drawing/2014/main" val="2131638738"/>
                  </a:ext>
                </a:extLst>
              </a:tr>
              <a:tr h="405639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12.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Quelles sont les attentes des parents concernant l'éducation à la littératie numérique de leurs enfants ? Quel est le niveau de l’acceptation du projet par les parents d’élèves 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extLst>
                  <a:ext uri="{0D108BD9-81ED-4DB2-BD59-A6C34878D82A}">
                    <a16:rowId xmlns:a16="http://schemas.microsoft.com/office/drawing/2014/main" val="1007432115"/>
                  </a:ext>
                </a:extLst>
              </a:tr>
              <a:tr h="230481"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chemeClr val="tx1"/>
                          </a:solidFill>
                          <a:effectLst/>
                        </a:rPr>
                        <a:t>D.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Poursuite du projet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136778"/>
                  </a:ext>
                </a:extLst>
              </a:tr>
              <a:tr h="242028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13.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À partir de l'évaluation intermédiaire que peut-on apprendre ou modifier pour la suite du projet 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1" marR="57761" marT="28881" marB="28881"/>
                </a:tc>
                <a:extLst>
                  <a:ext uri="{0D108BD9-81ED-4DB2-BD59-A6C34878D82A}">
                    <a16:rowId xmlns:a16="http://schemas.microsoft.com/office/drawing/2014/main" val="2502431983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30C862-822B-8B8E-17C5-D17692B5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C78BCA-A284-7B39-D423-987F7BE6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12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12971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59AB4D-75B0-9019-CA66-F26E0E23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62870"/>
            <a:ext cx="10353761" cy="1326321"/>
          </a:xfrm>
        </p:spPr>
        <p:txBody>
          <a:bodyPr/>
          <a:lstStyle/>
          <a:p>
            <a:r>
              <a:rPr lang="fr-CH" dirty="0"/>
              <a:t>Méthodes d’évaluation 2</a:t>
            </a:r>
            <a:endParaRPr lang="en-GB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B29E4407-2299-F738-A27B-583B1E5AD3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804315"/>
              </p:ext>
            </p:extLst>
          </p:nvPr>
        </p:nvGraphicFramePr>
        <p:xfrm>
          <a:off x="838200" y="161622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AC713B-40BA-8887-B5A5-454E50391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07F233-1117-CB0E-A421-B83FEDF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13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94615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207DA-4259-192C-D514-6D70693CC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Enquête auprès des collaborateurs du projet</a:t>
            </a:r>
            <a:r>
              <a:rPr lang="en-GB" dirty="0"/>
              <a:t> </a:t>
            </a:r>
            <a:r>
              <a:rPr lang="en-GB" dirty="0" err="1"/>
              <a:t>EduNum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4B60C-B4E7-0436-A31E-6492D763B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  <a:p>
            <a:r>
              <a:rPr lang="fr-CH" dirty="0"/>
              <a:t>Approche participative: implication de tous les partenaires dans l’identification des groupes cibles et dans la création du questionnaire.</a:t>
            </a:r>
          </a:p>
          <a:p>
            <a:pPr lvl="1"/>
            <a:r>
              <a:rPr lang="fr-CH" dirty="0"/>
              <a:t>Volonté d’inclusion afin d’éviter de générer des tensions.</a:t>
            </a:r>
          </a:p>
          <a:p>
            <a:r>
              <a:rPr lang="fr-CH" dirty="0"/>
              <a:t>Utilisation d’échelles reconnues dans l’évaluation de la gestion de projet (PMPA) et de la culture du travail (OCAI): identification des différences institutionnelles.</a:t>
            </a:r>
          </a:p>
          <a:p>
            <a:r>
              <a:rPr lang="fr-CH" dirty="0"/>
              <a:t>Contexte de période d’élections dans le canton de Vaud.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FB594B-1828-86A2-B5AF-4305F4C1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AD5AD7-5BAD-060F-CEA3-0DA0AB03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14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22357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807E8-2620-45D7-4A28-7A661878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Suite de l’évaluation du projet </a:t>
            </a:r>
            <a:r>
              <a:rPr lang="fr-CH" dirty="0" err="1"/>
              <a:t>EduNum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4283E7-6824-5F7C-FFCE-63849BA3D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H" dirty="0"/>
              <a:t>Nouveau budget voté début 2023 (EPMD 2): budget entier débloqué sous certaines conditions. L’évaluation tiendra compte de la volonté du DEF et des conseillers d’État.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1) Évaluation de la nouvelle période de science informatique du cycle 3. </a:t>
            </a:r>
          </a:p>
          <a:p>
            <a:r>
              <a:rPr lang="fr-CH" dirty="0"/>
              <a:t>Stratégies d’évaluation: enquête, focus groups auprès des enseignants et directions d’établissements au niveau du cycle 3.</a:t>
            </a:r>
          </a:p>
          <a:p>
            <a:pPr marL="0" indent="0">
              <a:buNone/>
            </a:pPr>
            <a:r>
              <a:rPr lang="fr-CH" dirty="0"/>
              <a:t>2) Évaluation des apprentissages des enseignants et des élèves selon le plan d’éducation romand (PER), des enjeux de la durabilité et de l’impact sur la santé des élèves.</a:t>
            </a:r>
          </a:p>
          <a:p>
            <a:r>
              <a:rPr lang="fr-CH" dirty="0"/>
              <a:t>Stratégies d’évaluation: enquête auprès des enseignants et des élèves.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DBE962-F7AF-38E1-6758-C88A32C0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07A9D3-C1C8-F246-64B1-F1886141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15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09493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807E8-2620-45D7-4A28-7A661878C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20" y="1277553"/>
            <a:ext cx="10353761" cy="2085157"/>
          </a:xfrm>
        </p:spPr>
        <p:txBody>
          <a:bodyPr/>
          <a:lstStyle/>
          <a:p>
            <a:r>
              <a:rPr lang="fr-CH" dirty="0"/>
              <a:t>Merci pour votre attention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4283E7-6824-5F7C-FFCE-63849BA3D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6455" y="4593660"/>
            <a:ext cx="2689214" cy="855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Dr. </a:t>
            </a:r>
            <a:r>
              <a:rPr lang="fr-CH" dirty="0" err="1"/>
              <a:t>Tereza</a:t>
            </a:r>
            <a:r>
              <a:rPr lang="fr-CH" dirty="0"/>
              <a:t> </a:t>
            </a:r>
            <a:r>
              <a:rPr lang="fr-CH" dirty="0" err="1"/>
              <a:t>Cahlikova</a:t>
            </a:r>
            <a:endParaRPr lang="fr-CH" dirty="0"/>
          </a:p>
          <a:p>
            <a:pPr marL="0" indent="0">
              <a:buNone/>
            </a:pPr>
            <a:r>
              <a:rPr lang="fr-CH" sz="1600" dirty="0" err="1"/>
              <a:t>Tereza.Cahlikova@unil.ch</a:t>
            </a:r>
            <a:endParaRPr lang="fr-CH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022805-E38C-3978-16F0-05AB172BF144}"/>
              </a:ext>
            </a:extLst>
          </p:cNvPr>
          <p:cNvSpPr txBox="1"/>
          <p:nvPr/>
        </p:nvSpPr>
        <p:spPr>
          <a:xfrm>
            <a:off x="7712625" y="4589408"/>
            <a:ext cx="2662033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20000"/>
              </a:lnSpc>
              <a:spcBef>
                <a:spcPts val="1000"/>
              </a:spcBef>
            </a:pPr>
            <a:r>
              <a:rPr lang="fr-CH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Stéphane Bonny</a:t>
            </a:r>
          </a:p>
          <a:p>
            <a:pPr defTabSz="914400">
              <a:lnSpc>
                <a:spcPct val="120000"/>
              </a:lnSpc>
              <a:spcBef>
                <a:spcPts val="1000"/>
              </a:spcBef>
            </a:pPr>
            <a:r>
              <a:rPr lang="fr-CH" sz="1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Stephane.Bonny@unil.ch</a:t>
            </a:r>
            <a:endParaRPr lang="fr-CH" sz="16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E489BAB-F1BD-6439-9C16-4E5804C2A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752" y="4328742"/>
            <a:ext cx="2533746" cy="11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52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1FF106-790C-AD4A-89C6-9516BAED3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Contexte du projet </a:t>
            </a:r>
            <a:r>
              <a:rPr lang="fr-CH" dirty="0" err="1"/>
              <a:t>EduNum</a:t>
            </a:r>
            <a:r>
              <a:rPr lang="fr-CH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0D1B3-0C18-16F7-169D-90C1FF58D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b="1" dirty="0"/>
              <a:t>Objectif: </a:t>
            </a:r>
            <a:r>
              <a:rPr lang="fr-CH" dirty="0"/>
              <a:t>développer l’enseignement des compétences numériques tout au long de la scolarité obligatoire et post-obligatoire dans le canton de Vaud.</a:t>
            </a:r>
          </a:p>
          <a:p>
            <a:pPr marL="0" indent="0">
              <a:buNone/>
            </a:pPr>
            <a:r>
              <a:rPr lang="fr-CH" dirty="0"/>
              <a:t>Spécificités:</a:t>
            </a:r>
          </a:p>
          <a:p>
            <a:r>
              <a:rPr lang="fr-CH" dirty="0"/>
              <a:t>Fort ancrage politique – une des priorités de la législature vaudoise 2017-2022. </a:t>
            </a:r>
          </a:p>
          <a:p>
            <a:r>
              <a:rPr lang="fr-CH" dirty="0"/>
              <a:t>La généralisation progressive du projet est précédée des phases pilotes au niveau de différents cycles scolaires.</a:t>
            </a:r>
          </a:p>
          <a:p>
            <a:r>
              <a:rPr lang="fr-CH" dirty="0"/>
              <a:t>Multiplicité des partenaires et groupes cibles </a:t>
            </a:r>
            <a:r>
              <a:rPr lang="fr-CH" dirty="0">
                <a:latin typeface="Century Gothic" panose="020B0502020202020204" pitchFamily="34" charset="0"/>
              </a:rPr>
              <a:t>→</a:t>
            </a:r>
            <a:r>
              <a:rPr lang="fr-CH" dirty="0"/>
              <a:t> stratégies d’évaluation variées et adaptées au contexte.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872C3A-53D9-ADE7-2388-EDD06575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F0D603-15DC-8440-B109-8FA2AD19C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465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25209-F36F-CDA9-48FC-944D7248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06" y="609600"/>
            <a:ext cx="3643150" cy="5603310"/>
          </a:xfrm>
        </p:spPr>
        <p:txBody>
          <a:bodyPr>
            <a:normAutofit/>
          </a:bodyPr>
          <a:lstStyle/>
          <a:p>
            <a:r>
              <a:rPr lang="fr-CH" dirty="0"/>
              <a:t>Partenaires du projet </a:t>
            </a:r>
            <a:r>
              <a:rPr lang="fr-CH" dirty="0" err="1"/>
              <a:t>edunum</a:t>
            </a: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5366F6-0717-F6AE-22CB-3616918802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30936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CH"/>
              <a:t>31.08.2023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DB590D-365B-641B-DEA8-1D5B5E7E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309360"/>
            <a:ext cx="75354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5DDB359-C36E-2B44-B751-918511F96F9F}" type="slidenum">
              <a:rPr lang="fr-CH" smtClean="0"/>
              <a:pPr>
                <a:spcAft>
                  <a:spcPts val="600"/>
                </a:spcAft>
              </a:pPr>
              <a:t>3</a:t>
            </a:fld>
            <a:endParaRPr lang="fr-CH"/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17A5012E-EC04-D407-4932-7BE5A4BDC1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927402"/>
              </p:ext>
            </p:extLst>
          </p:nvPr>
        </p:nvGraphicFramePr>
        <p:xfrm>
          <a:off x="4167151" y="742223"/>
          <a:ext cx="6869313" cy="513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0651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D4C0B-27EC-A714-DA0B-FE780AE30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85855"/>
            <a:ext cx="10353761" cy="1326321"/>
          </a:xfrm>
        </p:spPr>
        <p:txBody>
          <a:bodyPr/>
          <a:lstStyle/>
          <a:p>
            <a:r>
              <a:rPr lang="fr-CH" dirty="0"/>
              <a:t>Calendrier du projet</a:t>
            </a:r>
            <a:endParaRPr lang="en-GB" dirty="0"/>
          </a:p>
        </p:txBody>
      </p:sp>
      <p:pic>
        <p:nvPicPr>
          <p:cNvPr id="9" name="Espace réservé du contenu 8" descr="Une image contenant texte, reçu, capture d’écran, Police&#10;&#10;Description générée automatiquement">
            <a:extLst>
              <a:ext uri="{FF2B5EF4-FFF2-40B4-BE49-F238E27FC236}">
                <a16:creationId xmlns:a16="http://schemas.microsoft.com/office/drawing/2014/main" id="{A3FFA2B1-8FB1-EC44-F8A0-E57459DC6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496" y="1318641"/>
            <a:ext cx="10144358" cy="4564634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B18984-0004-BEF1-5E20-94660DBE3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CC83FE-8ED7-43D2-B566-90C4937C9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0640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BC471C-ABFC-1698-9E60-F01987A6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Évaluation du projet </a:t>
            </a:r>
            <a:r>
              <a:rPr lang="fr-CH" dirty="0" err="1"/>
              <a:t>EduNum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92AE1B-C31D-8C74-5A27-C1A000180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Évaluation continue formative et sommative menée en parallèle au déploiement du projet sur la base des plans d’évaluation prédéfinis.</a:t>
            </a:r>
          </a:p>
          <a:p>
            <a:r>
              <a:rPr lang="fr-CH" dirty="0"/>
              <a:t>Les stratégies d’évaluation sont régulièrement coordonnées avec les instances étatiques.</a:t>
            </a:r>
          </a:p>
          <a:p>
            <a:r>
              <a:rPr lang="fr-CH" b="1" dirty="0"/>
              <a:t>Objectif de l’évaluation: </a:t>
            </a:r>
            <a:r>
              <a:rPr lang="fr-CH" dirty="0"/>
              <a:t>proposer des ajustements du projet en vue de son amélioration.</a:t>
            </a:r>
          </a:p>
          <a:p>
            <a:r>
              <a:rPr lang="fr-CH" dirty="0"/>
              <a:t>Rédaction d’un rapport d’évaluation intermédiaire à la fin de chaque année scolaire (Bundi et al., 2019, 2020, 2021 et 2022).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6C8D8C-B682-261A-6ADE-273EC390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B3D45F-D857-70DA-6DB6-28A751EE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8270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2189375E-9EE7-6E48-9138-72D422A50BC7}"/>
              </a:ext>
            </a:extLst>
          </p:cNvPr>
          <p:cNvGrpSpPr/>
          <p:nvPr/>
        </p:nvGrpSpPr>
        <p:grpSpPr>
          <a:xfrm>
            <a:off x="196178" y="442264"/>
            <a:ext cx="11799644" cy="6317559"/>
            <a:chOff x="245876" y="820220"/>
            <a:chExt cx="11799644" cy="6317559"/>
          </a:xfrm>
        </p:grpSpPr>
        <p:cxnSp>
          <p:nvCxnSpPr>
            <p:cNvPr id="118" name="Gerade Verbindung 117">
              <a:extLst>
                <a:ext uri="{FF2B5EF4-FFF2-40B4-BE49-F238E27FC236}">
                  <a16:creationId xmlns:a16="http://schemas.microsoft.com/office/drawing/2014/main" id="{0390088C-8FF5-DA4E-B2A0-CABBA7493F8A}"/>
                </a:ext>
              </a:extLst>
            </p:cNvPr>
            <p:cNvCxnSpPr>
              <a:cxnSpLocks/>
            </p:cNvCxnSpPr>
            <p:nvPr/>
          </p:nvCxnSpPr>
          <p:spPr>
            <a:xfrm>
              <a:off x="8715505" y="849377"/>
              <a:ext cx="0" cy="487192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>
              <a:extLst>
                <a:ext uri="{FF2B5EF4-FFF2-40B4-BE49-F238E27FC236}">
                  <a16:creationId xmlns:a16="http://schemas.microsoft.com/office/drawing/2014/main" id="{60CC0BB0-3CAD-AC44-8867-32C5A884C76F}"/>
                </a:ext>
              </a:extLst>
            </p:cNvPr>
            <p:cNvCxnSpPr>
              <a:cxnSpLocks/>
            </p:cNvCxnSpPr>
            <p:nvPr/>
          </p:nvCxnSpPr>
          <p:spPr>
            <a:xfrm>
              <a:off x="5302562" y="951014"/>
              <a:ext cx="0" cy="487192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>
              <a:extLst>
                <a:ext uri="{FF2B5EF4-FFF2-40B4-BE49-F238E27FC236}">
                  <a16:creationId xmlns:a16="http://schemas.microsoft.com/office/drawing/2014/main" id="{C8C5342D-4347-7047-9C1F-CCED6C4F795C}"/>
                </a:ext>
              </a:extLst>
            </p:cNvPr>
            <p:cNvCxnSpPr>
              <a:cxnSpLocks/>
            </p:cNvCxnSpPr>
            <p:nvPr/>
          </p:nvCxnSpPr>
          <p:spPr>
            <a:xfrm>
              <a:off x="3561609" y="882723"/>
              <a:ext cx="0" cy="487192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45B2530C-5896-044C-82EB-DF524ACAEDA2}"/>
                </a:ext>
              </a:extLst>
            </p:cNvPr>
            <p:cNvSpPr txBox="1"/>
            <p:nvPr/>
          </p:nvSpPr>
          <p:spPr>
            <a:xfrm>
              <a:off x="248855" y="853761"/>
              <a:ext cx="5341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Input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234AB458-6E0D-5342-97B7-24D959BB2F67}"/>
                </a:ext>
              </a:extLst>
            </p:cNvPr>
            <p:cNvSpPr txBox="1"/>
            <p:nvPr/>
          </p:nvSpPr>
          <p:spPr>
            <a:xfrm>
              <a:off x="1878277" y="849377"/>
              <a:ext cx="8226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Processus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ACCB3EB-37DD-8540-891B-A103DF3F979D}"/>
                </a:ext>
              </a:extLst>
            </p:cNvPr>
            <p:cNvSpPr txBox="1"/>
            <p:nvPr/>
          </p:nvSpPr>
          <p:spPr>
            <a:xfrm>
              <a:off x="3575837" y="849377"/>
              <a:ext cx="6319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Output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B2E3972-8C2A-074F-800E-667919879202}"/>
                </a:ext>
              </a:extLst>
            </p:cNvPr>
            <p:cNvSpPr txBox="1"/>
            <p:nvPr/>
          </p:nvSpPr>
          <p:spPr>
            <a:xfrm>
              <a:off x="5331348" y="854373"/>
              <a:ext cx="17684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Outcome : enseignantes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E4EC832-9340-2947-9FEF-38BF0EBB5844}"/>
                </a:ext>
              </a:extLst>
            </p:cNvPr>
            <p:cNvSpPr txBox="1"/>
            <p:nvPr/>
          </p:nvSpPr>
          <p:spPr>
            <a:xfrm>
              <a:off x="10476563" y="849377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Impact</a:t>
              </a:r>
            </a:p>
          </p:txBody>
        </p: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F1417F31-C815-684C-90FC-B883E0510E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077" y="1375165"/>
              <a:ext cx="2451" cy="1234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32E0C9C-30B4-5744-9F53-AF4D3469884F}"/>
                </a:ext>
              </a:extLst>
            </p:cNvPr>
            <p:cNvSpPr txBox="1"/>
            <p:nvPr/>
          </p:nvSpPr>
          <p:spPr>
            <a:xfrm>
              <a:off x="256831" y="1535793"/>
              <a:ext cx="1415353" cy="11695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Objectif de la politique publique: développer les compétences numériques de jeunes dans le canton de Vaud</a:t>
              </a:r>
            </a:p>
          </p:txBody>
        </p: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A14F24ED-6946-E441-90AA-3B3539339099}"/>
                </a:ext>
              </a:extLst>
            </p:cNvPr>
            <p:cNvGrpSpPr/>
            <p:nvPr/>
          </p:nvGrpSpPr>
          <p:grpSpPr>
            <a:xfrm>
              <a:off x="248852" y="820220"/>
              <a:ext cx="11760759" cy="4871920"/>
              <a:chOff x="706052" y="934520"/>
              <a:chExt cx="11760759" cy="4871920"/>
            </a:xfrm>
          </p:grpSpPr>
          <p:cxnSp>
            <p:nvCxnSpPr>
              <p:cNvPr id="13" name="Gerade Verbindung 12">
                <a:extLst>
                  <a:ext uri="{FF2B5EF4-FFF2-40B4-BE49-F238E27FC236}">
                    <a16:creationId xmlns:a16="http://schemas.microsoft.com/office/drawing/2014/main" id="{64A82108-54B7-D147-9E5A-FC0C0A215E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7468" y="934520"/>
                <a:ext cx="0" cy="4871920"/>
              </a:xfrm>
              <a:prstGeom prst="line">
                <a:avLst/>
              </a:prstGeom>
              <a:ln>
                <a:solidFill>
                  <a:schemeClr val="tx1">
                    <a:alpha val="3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974A3DDF-204F-5F44-BCA1-A528E927F871}"/>
                  </a:ext>
                </a:extLst>
              </p:cNvPr>
              <p:cNvSpPr txBox="1"/>
              <p:nvPr/>
            </p:nvSpPr>
            <p:spPr>
              <a:xfrm>
                <a:off x="706052" y="1243244"/>
                <a:ext cx="11760759" cy="2462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Facteurs contextuels internes et externes de chaque établissement scolaire</a:t>
                </a:r>
              </a:p>
            </p:txBody>
          </p:sp>
        </p:grp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AE4731D8-A8C0-B74D-B85A-FC49D47228AD}"/>
                </a:ext>
              </a:extLst>
            </p:cNvPr>
            <p:cNvSpPr txBox="1"/>
            <p:nvPr/>
          </p:nvSpPr>
          <p:spPr>
            <a:xfrm>
              <a:off x="253964" y="2915114"/>
              <a:ext cx="1415353" cy="553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Ressources du DEF pour réaliser le projet </a:t>
              </a:r>
              <a:r>
                <a:rPr lang="fr-CH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EduNum</a:t>
              </a:r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CC01AE84-9AE9-5048-8442-32F4851FA98B}"/>
                </a:ext>
              </a:extLst>
            </p:cNvPr>
            <p:cNvSpPr txBox="1"/>
            <p:nvPr/>
          </p:nvSpPr>
          <p:spPr>
            <a:xfrm>
              <a:off x="260244" y="3678238"/>
              <a:ext cx="1415353" cy="553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Appui du DEF dans la mise en œuvre du projet </a:t>
              </a:r>
              <a:r>
                <a:rPr lang="fr-CH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EduNum</a:t>
              </a:r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F4422356-8B58-3842-807F-B6A3EC0E2B42}"/>
                </a:ext>
              </a:extLst>
            </p:cNvPr>
            <p:cNvSpPr txBox="1"/>
            <p:nvPr/>
          </p:nvSpPr>
          <p:spPr>
            <a:xfrm>
              <a:off x="245876" y="4528692"/>
              <a:ext cx="1415353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Compétences EPFL, HEP et UNIL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5CFEE1C-F830-AB4A-9643-A542EEFBB107}"/>
                </a:ext>
              </a:extLst>
            </p:cNvPr>
            <p:cNvSpPr txBox="1"/>
            <p:nvPr/>
          </p:nvSpPr>
          <p:spPr>
            <a:xfrm>
              <a:off x="2008824" y="1536507"/>
              <a:ext cx="1415353" cy="34778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Mise en œuvre du projet </a:t>
              </a:r>
              <a:r>
                <a:rPr lang="fr-CH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EduNum</a:t>
              </a:r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1B5AF06B-DB1E-544E-8D1A-CB4A979C36DB}"/>
                </a:ext>
              </a:extLst>
            </p:cNvPr>
            <p:cNvCxnSpPr>
              <a:cxnSpLocks/>
            </p:cNvCxnSpPr>
            <p:nvPr/>
          </p:nvCxnSpPr>
          <p:spPr>
            <a:xfrm>
              <a:off x="2688380" y="1375164"/>
              <a:ext cx="0" cy="1234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98BFCE27-17ED-DE4F-8102-2426F8E629EC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>
              <a:off x="1672184" y="2120569"/>
              <a:ext cx="33616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AB99DA22-CA09-E644-8D68-3D609D475EEA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>
              <a:off x="1675597" y="3955237"/>
              <a:ext cx="332755" cy="103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DA0EDC8E-85D9-E74E-94ED-E90310DCB971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>
              <a:off x="1661229" y="4728747"/>
              <a:ext cx="3361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FDC3C85B-4E47-004C-ACBF-BD3A97D9DD33}"/>
                </a:ext>
              </a:extLst>
            </p:cNvPr>
            <p:cNvSpPr txBox="1"/>
            <p:nvPr/>
          </p:nvSpPr>
          <p:spPr>
            <a:xfrm>
              <a:off x="3749776" y="1535793"/>
              <a:ext cx="1415353" cy="11695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Mise en place des formations pour enseignantes, personnes-ressources et enseignantes-formatrices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DF4AEBA4-DF38-2749-94BC-768B3B869869}"/>
                </a:ext>
              </a:extLst>
            </p:cNvPr>
            <p:cNvSpPr txBox="1"/>
            <p:nvPr/>
          </p:nvSpPr>
          <p:spPr>
            <a:xfrm>
              <a:off x="3757903" y="2768536"/>
              <a:ext cx="1415353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Livraison du matériel nécessaire pour la réalisation des activités dans les classes</a:t>
              </a:r>
            </a:p>
          </p:txBody>
        </p:sp>
        <p:cxnSp>
          <p:nvCxnSpPr>
            <p:cNvPr id="77" name="Gerade Verbindung mit Pfeil 76">
              <a:extLst>
                <a:ext uri="{FF2B5EF4-FFF2-40B4-BE49-F238E27FC236}">
                  <a16:creationId xmlns:a16="http://schemas.microsoft.com/office/drawing/2014/main" id="{1FA511AC-4662-6F4B-A37C-995D66892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66423" y="3188516"/>
              <a:ext cx="33616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mit Pfeil 79">
              <a:extLst>
                <a:ext uri="{FF2B5EF4-FFF2-40B4-BE49-F238E27FC236}">
                  <a16:creationId xmlns:a16="http://schemas.microsoft.com/office/drawing/2014/main" id="{7888B429-45CF-F649-91C4-F9299393466F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>
              <a:off x="954077" y="3469112"/>
              <a:ext cx="7564" cy="2097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mit Pfeil 82">
              <a:extLst>
                <a:ext uri="{FF2B5EF4-FFF2-40B4-BE49-F238E27FC236}">
                  <a16:creationId xmlns:a16="http://schemas.microsoft.com/office/drawing/2014/main" id="{2574C1D6-3576-4F47-A58E-DF5EAF6222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7753" y="2004070"/>
              <a:ext cx="33616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mit Pfeil 83">
              <a:extLst>
                <a:ext uri="{FF2B5EF4-FFF2-40B4-BE49-F238E27FC236}">
                  <a16:creationId xmlns:a16="http://schemas.microsoft.com/office/drawing/2014/main" id="{83D6EF82-AAE8-AE44-8A32-DA394C934A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1679" y="3008337"/>
              <a:ext cx="33616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C32BB99B-E25D-584F-869A-754B9E514EC5}"/>
                </a:ext>
              </a:extLst>
            </p:cNvPr>
            <p:cNvSpPr txBox="1"/>
            <p:nvPr/>
          </p:nvSpPr>
          <p:spPr>
            <a:xfrm>
              <a:off x="5481079" y="1528204"/>
              <a:ext cx="1415353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Amélioration des compétences d’enseignantes dans le domaine de l’éducation numérique</a:t>
              </a:r>
            </a:p>
          </p:txBody>
        </p:sp>
        <p:cxnSp>
          <p:nvCxnSpPr>
            <p:cNvPr id="87" name="Gerade Verbindung mit Pfeil 86">
              <a:extLst>
                <a:ext uri="{FF2B5EF4-FFF2-40B4-BE49-F238E27FC236}">
                  <a16:creationId xmlns:a16="http://schemas.microsoft.com/office/drawing/2014/main" id="{27D455D6-4415-6A4F-B875-6792F31D38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4911" y="1926787"/>
              <a:ext cx="33616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16EB1E6D-8914-DB44-9667-12BD6736D38D}"/>
                </a:ext>
              </a:extLst>
            </p:cNvPr>
            <p:cNvSpPr txBox="1"/>
            <p:nvPr/>
          </p:nvSpPr>
          <p:spPr>
            <a:xfrm>
              <a:off x="7134482" y="2731339"/>
              <a:ext cx="1415353" cy="553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Réalisation des activités avec les élèves</a:t>
              </a:r>
            </a:p>
          </p:txBody>
        </p:sp>
        <p:cxnSp>
          <p:nvCxnSpPr>
            <p:cNvPr id="89" name="Gerade Verbindung mit Pfeil 88">
              <a:extLst>
                <a:ext uri="{FF2B5EF4-FFF2-40B4-BE49-F238E27FC236}">
                  <a16:creationId xmlns:a16="http://schemas.microsoft.com/office/drawing/2014/main" id="{86B5E8D1-20CD-054A-96E5-E460DCE8E5A7}"/>
                </a:ext>
              </a:extLst>
            </p:cNvPr>
            <p:cNvCxnSpPr>
              <a:cxnSpLocks/>
              <a:stCxn id="44" idx="3"/>
              <a:endCxn id="86" idx="1"/>
            </p:cNvCxnSpPr>
            <p:nvPr/>
          </p:nvCxnSpPr>
          <p:spPr>
            <a:xfrm flipV="1">
              <a:off x="5173256" y="2036036"/>
              <a:ext cx="307823" cy="1240332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5FA30FA9-1AD5-A34A-A413-03FFF20896B1}"/>
                </a:ext>
              </a:extLst>
            </p:cNvPr>
            <p:cNvSpPr txBox="1"/>
            <p:nvPr/>
          </p:nvSpPr>
          <p:spPr>
            <a:xfrm>
              <a:off x="5492212" y="2803391"/>
              <a:ext cx="1415353" cy="8617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Amélioration des équipements informatiques des établissements scolaires</a:t>
              </a:r>
            </a:p>
          </p:txBody>
        </p:sp>
        <p:cxnSp>
          <p:nvCxnSpPr>
            <p:cNvPr id="93" name="Gerade Verbindung mit Pfeil 92">
              <a:extLst>
                <a:ext uri="{FF2B5EF4-FFF2-40B4-BE49-F238E27FC236}">
                  <a16:creationId xmlns:a16="http://schemas.microsoft.com/office/drawing/2014/main" id="{3C508E36-22A0-3843-A7A5-C96FA3BC36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7025" y="3145414"/>
              <a:ext cx="33616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mit Pfeil 104">
              <a:extLst>
                <a:ext uri="{FF2B5EF4-FFF2-40B4-BE49-F238E27FC236}">
                  <a16:creationId xmlns:a16="http://schemas.microsoft.com/office/drawing/2014/main" id="{B11BC1BD-F364-9A48-91C1-43D2F7360C3A}"/>
                </a:ext>
              </a:extLst>
            </p:cNvPr>
            <p:cNvCxnSpPr>
              <a:cxnSpLocks/>
              <a:stCxn id="92" idx="0"/>
              <a:endCxn id="86" idx="2"/>
            </p:cNvCxnSpPr>
            <p:nvPr/>
          </p:nvCxnSpPr>
          <p:spPr>
            <a:xfrm flipH="1" flipV="1">
              <a:off x="6188756" y="2543867"/>
              <a:ext cx="11133" cy="2595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>
              <a:extLst>
                <a:ext uri="{FF2B5EF4-FFF2-40B4-BE49-F238E27FC236}">
                  <a16:creationId xmlns:a16="http://schemas.microsoft.com/office/drawing/2014/main" id="{0B8D8676-3321-5D4C-8474-5CE7BDC4CB8D}"/>
                </a:ext>
              </a:extLst>
            </p:cNvPr>
            <p:cNvCxnSpPr>
              <a:cxnSpLocks/>
              <a:stCxn id="86" idx="3"/>
              <a:endCxn id="88" idx="1"/>
            </p:cNvCxnSpPr>
            <p:nvPr/>
          </p:nvCxnSpPr>
          <p:spPr>
            <a:xfrm>
              <a:off x="6896432" y="2036036"/>
              <a:ext cx="238050" cy="9723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mit Pfeil 114">
              <a:extLst>
                <a:ext uri="{FF2B5EF4-FFF2-40B4-BE49-F238E27FC236}">
                  <a16:creationId xmlns:a16="http://schemas.microsoft.com/office/drawing/2014/main" id="{461FC377-6AA0-CE4B-9A38-8ACD8E3E1DA8}"/>
                </a:ext>
              </a:extLst>
            </p:cNvPr>
            <p:cNvCxnSpPr>
              <a:cxnSpLocks/>
              <a:stCxn id="92" idx="3"/>
              <a:endCxn id="88" idx="1"/>
            </p:cNvCxnSpPr>
            <p:nvPr/>
          </p:nvCxnSpPr>
          <p:spPr>
            <a:xfrm flipV="1">
              <a:off x="6907565" y="3008338"/>
              <a:ext cx="226917" cy="22594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362A078E-B381-E54C-A790-A02F62CA7079}"/>
                </a:ext>
              </a:extLst>
            </p:cNvPr>
            <p:cNvSpPr txBox="1"/>
            <p:nvPr/>
          </p:nvSpPr>
          <p:spPr>
            <a:xfrm>
              <a:off x="8864027" y="1542606"/>
              <a:ext cx="1415353" cy="1938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Amélioration des compétences numériques des élèves à trois niveaux:</a:t>
              </a:r>
            </a:p>
            <a:p>
              <a:pPr marL="171450" indent="-171450">
                <a:buFontTx/>
                <a:buChar char="-"/>
              </a:pPr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Médias </a:t>
              </a:r>
            </a:p>
            <a:p>
              <a:pPr marL="171450" indent="-171450">
                <a:buFontTx/>
                <a:buChar char="-"/>
              </a:pPr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Science informatique</a:t>
              </a:r>
            </a:p>
            <a:p>
              <a:pPr marL="171450" indent="-171450">
                <a:buFontTx/>
                <a:buChar char="-"/>
              </a:pPr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Usages </a:t>
              </a:r>
            </a:p>
            <a:p>
              <a:pPr marL="171450" indent="-171450">
                <a:buFontTx/>
                <a:buChar char="-"/>
              </a:pPr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71450" indent="-171450">
                <a:buFontTx/>
                <a:buChar char="-"/>
              </a:pPr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71450" indent="-171450">
                <a:buFontTx/>
                <a:buChar char="-"/>
              </a:pPr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30" name="Gerade Verbindung mit Pfeil 129">
              <a:extLst>
                <a:ext uri="{FF2B5EF4-FFF2-40B4-BE49-F238E27FC236}">
                  <a16:creationId xmlns:a16="http://schemas.microsoft.com/office/drawing/2014/main" id="{99A85045-2D07-3744-AD32-F250FF7BD4AD}"/>
                </a:ext>
              </a:extLst>
            </p:cNvPr>
            <p:cNvCxnSpPr>
              <a:cxnSpLocks/>
              <a:stCxn id="86" idx="3"/>
            </p:cNvCxnSpPr>
            <p:nvPr/>
          </p:nvCxnSpPr>
          <p:spPr>
            <a:xfrm>
              <a:off x="6896432" y="2036036"/>
              <a:ext cx="1960500" cy="0"/>
            </a:xfrm>
            <a:prstGeom prst="straightConnector1">
              <a:avLst/>
            </a:prstGeom>
            <a:ln cmpd="sng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mit Pfeil 133">
              <a:extLst>
                <a:ext uri="{FF2B5EF4-FFF2-40B4-BE49-F238E27FC236}">
                  <a16:creationId xmlns:a16="http://schemas.microsoft.com/office/drawing/2014/main" id="{21B5FB7F-C3F4-1840-A514-A3F5C0707F63}"/>
                </a:ext>
              </a:extLst>
            </p:cNvPr>
            <p:cNvCxnSpPr>
              <a:cxnSpLocks/>
            </p:cNvCxnSpPr>
            <p:nvPr/>
          </p:nvCxnSpPr>
          <p:spPr>
            <a:xfrm>
              <a:off x="6907565" y="3429000"/>
              <a:ext cx="194630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37">
              <a:extLst>
                <a:ext uri="{FF2B5EF4-FFF2-40B4-BE49-F238E27FC236}">
                  <a16:creationId xmlns:a16="http://schemas.microsoft.com/office/drawing/2014/main" id="{1F5515B9-53CF-D144-9D86-80BF64F1FC28}"/>
                </a:ext>
              </a:extLst>
            </p:cNvPr>
            <p:cNvCxnSpPr>
              <a:cxnSpLocks/>
            </p:cNvCxnSpPr>
            <p:nvPr/>
          </p:nvCxnSpPr>
          <p:spPr>
            <a:xfrm>
              <a:off x="10433271" y="849377"/>
              <a:ext cx="0" cy="487192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feld 138">
              <a:extLst>
                <a:ext uri="{FF2B5EF4-FFF2-40B4-BE49-F238E27FC236}">
                  <a16:creationId xmlns:a16="http://schemas.microsoft.com/office/drawing/2014/main" id="{467F8739-7503-3E41-A046-FF085DAAA1B6}"/>
                </a:ext>
              </a:extLst>
            </p:cNvPr>
            <p:cNvSpPr txBox="1"/>
            <p:nvPr/>
          </p:nvSpPr>
          <p:spPr>
            <a:xfrm>
              <a:off x="8742412" y="866050"/>
              <a:ext cx="13227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Outcome : élèves</a:t>
              </a:r>
            </a:p>
          </p:txBody>
        </p:sp>
        <p:sp>
          <p:nvSpPr>
            <p:cNvPr id="140" name="Textfeld 139">
              <a:extLst>
                <a:ext uri="{FF2B5EF4-FFF2-40B4-BE49-F238E27FC236}">
                  <a16:creationId xmlns:a16="http://schemas.microsoft.com/office/drawing/2014/main" id="{9A079A77-D9EC-DD41-A64D-6851B0B235CA}"/>
                </a:ext>
              </a:extLst>
            </p:cNvPr>
            <p:cNvSpPr txBox="1"/>
            <p:nvPr/>
          </p:nvSpPr>
          <p:spPr>
            <a:xfrm>
              <a:off x="10614951" y="1553095"/>
              <a:ext cx="1415353" cy="8617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Alignement entre les compétences acquises et les exigences du marché du travail</a:t>
              </a:r>
            </a:p>
          </p:txBody>
        </p:sp>
        <p:sp>
          <p:nvSpPr>
            <p:cNvPr id="142" name="Textfeld 141">
              <a:extLst>
                <a:ext uri="{FF2B5EF4-FFF2-40B4-BE49-F238E27FC236}">
                  <a16:creationId xmlns:a16="http://schemas.microsoft.com/office/drawing/2014/main" id="{16303F2E-B14D-1F4C-9621-17AD37571CF4}"/>
                </a:ext>
              </a:extLst>
            </p:cNvPr>
            <p:cNvSpPr txBox="1"/>
            <p:nvPr/>
          </p:nvSpPr>
          <p:spPr>
            <a:xfrm>
              <a:off x="10630167" y="2512031"/>
              <a:ext cx="1415353" cy="11695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Effets économiques positifs dans l’ensemble du canton, réduction des disparités sociales</a:t>
              </a:r>
            </a:p>
          </p:txBody>
        </p:sp>
        <p:cxnSp>
          <p:nvCxnSpPr>
            <p:cNvPr id="156" name="Gerade Verbindung mit Pfeil 155">
              <a:extLst>
                <a:ext uri="{FF2B5EF4-FFF2-40B4-BE49-F238E27FC236}">
                  <a16:creationId xmlns:a16="http://schemas.microsoft.com/office/drawing/2014/main" id="{320FF135-DC5A-1743-8FA3-17DE8A4125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29306" y="3035593"/>
              <a:ext cx="33616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mit Pfeil 156">
              <a:extLst>
                <a:ext uri="{FF2B5EF4-FFF2-40B4-BE49-F238E27FC236}">
                  <a16:creationId xmlns:a16="http://schemas.microsoft.com/office/drawing/2014/main" id="{FCDE41A4-2509-6542-B2EE-8F5FBCF359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2285" y="2281840"/>
              <a:ext cx="33616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mit Pfeil 157">
              <a:extLst>
                <a:ext uri="{FF2B5EF4-FFF2-40B4-BE49-F238E27FC236}">
                  <a16:creationId xmlns:a16="http://schemas.microsoft.com/office/drawing/2014/main" id="{81EEEC4B-078E-C44E-9077-CF1782A337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66570" y="3113194"/>
              <a:ext cx="33616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Gerade Verbindung mit Pfeil 159">
              <a:extLst>
                <a:ext uri="{FF2B5EF4-FFF2-40B4-BE49-F238E27FC236}">
                  <a16:creationId xmlns:a16="http://schemas.microsoft.com/office/drawing/2014/main" id="{A035746E-5FED-754C-81C6-278D63ACC545}"/>
                </a:ext>
              </a:extLst>
            </p:cNvPr>
            <p:cNvCxnSpPr>
              <a:cxnSpLocks/>
              <a:stCxn id="140" idx="2"/>
              <a:endCxn id="142" idx="0"/>
            </p:cNvCxnSpPr>
            <p:nvPr/>
          </p:nvCxnSpPr>
          <p:spPr>
            <a:xfrm>
              <a:off x="11322628" y="2414869"/>
              <a:ext cx="15216" cy="971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Gerade Verbindung 165">
              <a:extLst>
                <a:ext uri="{FF2B5EF4-FFF2-40B4-BE49-F238E27FC236}">
                  <a16:creationId xmlns:a16="http://schemas.microsoft.com/office/drawing/2014/main" id="{8674E189-156F-584D-8BE7-3F5F0BD039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9994" y="3784199"/>
              <a:ext cx="66782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feld 169">
              <a:extLst>
                <a:ext uri="{FF2B5EF4-FFF2-40B4-BE49-F238E27FC236}">
                  <a16:creationId xmlns:a16="http://schemas.microsoft.com/office/drawing/2014/main" id="{21030CF0-4657-DC4A-A4AA-E2983C052B65}"/>
                </a:ext>
              </a:extLst>
            </p:cNvPr>
            <p:cNvSpPr txBox="1"/>
            <p:nvPr/>
          </p:nvSpPr>
          <p:spPr>
            <a:xfrm>
              <a:off x="5490639" y="3802421"/>
              <a:ext cx="24689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Outcome non prévu : enseignantes</a:t>
              </a:r>
            </a:p>
          </p:txBody>
        </p:sp>
        <p:sp>
          <p:nvSpPr>
            <p:cNvPr id="172" name="Textfeld 171">
              <a:extLst>
                <a:ext uri="{FF2B5EF4-FFF2-40B4-BE49-F238E27FC236}">
                  <a16:creationId xmlns:a16="http://schemas.microsoft.com/office/drawing/2014/main" id="{6F0A4D9C-E1FA-8A4D-A6F1-B66478947C31}"/>
                </a:ext>
              </a:extLst>
            </p:cNvPr>
            <p:cNvSpPr txBox="1"/>
            <p:nvPr/>
          </p:nvSpPr>
          <p:spPr>
            <a:xfrm>
              <a:off x="5546635" y="5968228"/>
              <a:ext cx="1415353" cy="11695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Les enseignantes ne comprennent pas les activités et sont inhibées sur le sujet de l’éducation numérique</a:t>
              </a:r>
            </a:p>
          </p:txBody>
        </p:sp>
        <p:cxnSp>
          <p:nvCxnSpPr>
            <p:cNvPr id="193" name="Gerade Verbindung mit Pfeil 192">
              <a:extLst>
                <a:ext uri="{FF2B5EF4-FFF2-40B4-BE49-F238E27FC236}">
                  <a16:creationId xmlns:a16="http://schemas.microsoft.com/office/drawing/2014/main" id="{3659F53B-819B-F841-9D6A-492B92E0FDF5}"/>
                </a:ext>
              </a:extLst>
            </p:cNvPr>
            <p:cNvCxnSpPr>
              <a:cxnSpLocks/>
            </p:cNvCxnSpPr>
            <p:nvPr/>
          </p:nvCxnSpPr>
          <p:spPr>
            <a:xfrm>
              <a:off x="6936880" y="4812260"/>
              <a:ext cx="261439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Gerade Verbindung mit Pfeil 202">
              <a:extLst>
                <a:ext uri="{FF2B5EF4-FFF2-40B4-BE49-F238E27FC236}">
                  <a16:creationId xmlns:a16="http://schemas.microsoft.com/office/drawing/2014/main" id="{03D94CC8-2DAE-C94C-964B-D7BED1F0F9B6}"/>
                </a:ext>
              </a:extLst>
            </p:cNvPr>
            <p:cNvCxnSpPr>
              <a:cxnSpLocks/>
            </p:cNvCxnSpPr>
            <p:nvPr/>
          </p:nvCxnSpPr>
          <p:spPr>
            <a:xfrm>
              <a:off x="6961011" y="6041336"/>
              <a:ext cx="261439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D81C8152-D2E7-B04E-BD3C-AC8C3AF71720}"/>
                </a:ext>
              </a:extLst>
            </p:cNvPr>
            <p:cNvSpPr txBox="1"/>
            <p:nvPr/>
          </p:nvSpPr>
          <p:spPr>
            <a:xfrm>
              <a:off x="7224264" y="4224911"/>
              <a:ext cx="1415353" cy="1938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Les enseignantes perdent de la motivation, mettent en œuvre les activités de façon incorrecte ou ne les mettent pas en œuvre du tout</a:t>
              </a: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7" name="Textfeld 206">
              <a:extLst>
                <a:ext uri="{FF2B5EF4-FFF2-40B4-BE49-F238E27FC236}">
                  <a16:creationId xmlns:a16="http://schemas.microsoft.com/office/drawing/2014/main" id="{9B25C905-7D75-ED4F-AD04-2EB960C86250}"/>
                </a:ext>
              </a:extLst>
            </p:cNvPr>
            <p:cNvSpPr txBox="1"/>
            <p:nvPr/>
          </p:nvSpPr>
          <p:spPr>
            <a:xfrm>
              <a:off x="8842737" y="5004471"/>
              <a:ext cx="1415353" cy="13234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Les compétences numériques des élèves ne s’améliorent pas, les élèves ne sont pas formés à l’utilisation d’outils numériques</a:t>
              </a:r>
            </a:p>
          </p:txBody>
        </p:sp>
        <p:cxnSp>
          <p:nvCxnSpPr>
            <p:cNvPr id="208" name="Gerade Verbindung mit Pfeil 207">
              <a:extLst>
                <a:ext uri="{FF2B5EF4-FFF2-40B4-BE49-F238E27FC236}">
                  <a16:creationId xmlns:a16="http://schemas.microsoft.com/office/drawing/2014/main" id="{28D3B837-08BB-6844-81C2-9802D6E5FDB0}"/>
                </a:ext>
              </a:extLst>
            </p:cNvPr>
            <p:cNvCxnSpPr>
              <a:cxnSpLocks/>
            </p:cNvCxnSpPr>
            <p:nvPr/>
          </p:nvCxnSpPr>
          <p:spPr>
            <a:xfrm>
              <a:off x="8598014" y="5512302"/>
              <a:ext cx="261439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Textfeld 209">
              <a:extLst>
                <a:ext uri="{FF2B5EF4-FFF2-40B4-BE49-F238E27FC236}">
                  <a16:creationId xmlns:a16="http://schemas.microsoft.com/office/drawing/2014/main" id="{BC21A3EA-A47B-2245-BB83-3D33BD0AE03A}"/>
                </a:ext>
              </a:extLst>
            </p:cNvPr>
            <p:cNvSpPr txBox="1"/>
            <p:nvPr/>
          </p:nvSpPr>
          <p:spPr>
            <a:xfrm>
              <a:off x="10594258" y="5142697"/>
              <a:ext cx="1415353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Absence d'effets sociaux ou économiques globaux</a:t>
              </a:r>
            </a:p>
          </p:txBody>
        </p:sp>
        <p:cxnSp>
          <p:nvCxnSpPr>
            <p:cNvPr id="211" name="Gerade Verbindung mit Pfeil 210">
              <a:extLst>
                <a:ext uri="{FF2B5EF4-FFF2-40B4-BE49-F238E27FC236}">
                  <a16:creationId xmlns:a16="http://schemas.microsoft.com/office/drawing/2014/main" id="{D06555B8-92E3-C347-B136-DC6B8B067177}"/>
                </a:ext>
              </a:extLst>
            </p:cNvPr>
            <p:cNvCxnSpPr>
              <a:cxnSpLocks/>
              <a:endCxn id="210" idx="1"/>
            </p:cNvCxnSpPr>
            <p:nvPr/>
          </p:nvCxnSpPr>
          <p:spPr>
            <a:xfrm>
              <a:off x="10258090" y="5496640"/>
              <a:ext cx="33616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Gekrümmte Verbindung 220">
              <a:extLst>
                <a:ext uri="{FF2B5EF4-FFF2-40B4-BE49-F238E27FC236}">
                  <a16:creationId xmlns:a16="http://schemas.microsoft.com/office/drawing/2014/main" id="{B69201E1-A6F6-E746-8EC5-6236E96AEBAB}"/>
                </a:ext>
              </a:extLst>
            </p:cNvPr>
            <p:cNvCxnSpPr>
              <a:cxnSpLocks/>
              <a:stCxn id="120" idx="2"/>
              <a:endCxn id="210" idx="0"/>
            </p:cNvCxnSpPr>
            <p:nvPr/>
          </p:nvCxnSpPr>
          <p:spPr>
            <a:xfrm rot="16200000" flipH="1">
              <a:off x="9606270" y="3447031"/>
              <a:ext cx="1661099" cy="1730231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3" name="Textfeld 222">
            <a:extLst>
              <a:ext uri="{FF2B5EF4-FFF2-40B4-BE49-F238E27FC236}">
                <a16:creationId xmlns:a16="http://schemas.microsoft.com/office/drawing/2014/main" id="{26096F3D-E56A-E648-9A7D-4BE37B13859D}"/>
              </a:ext>
            </a:extLst>
          </p:cNvPr>
          <p:cNvSpPr txBox="1"/>
          <p:nvPr/>
        </p:nvSpPr>
        <p:spPr>
          <a:xfrm>
            <a:off x="8702045" y="4150736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Outcome </a:t>
            </a:r>
          </a:p>
          <a:p>
            <a:r>
              <a: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prévu : élèves</a:t>
            </a:r>
          </a:p>
        </p:txBody>
      </p:sp>
      <p:sp>
        <p:nvSpPr>
          <p:cNvPr id="227" name="Textfeld 226">
            <a:extLst>
              <a:ext uri="{FF2B5EF4-FFF2-40B4-BE49-F238E27FC236}">
                <a16:creationId xmlns:a16="http://schemas.microsoft.com/office/drawing/2014/main" id="{CCA6CD69-E53C-8549-93C5-0C8722B48DA4}"/>
              </a:ext>
            </a:extLst>
          </p:cNvPr>
          <p:cNvSpPr txBox="1"/>
          <p:nvPr/>
        </p:nvSpPr>
        <p:spPr>
          <a:xfrm>
            <a:off x="10409300" y="4266626"/>
            <a:ext cx="1557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 non prévu</a:t>
            </a:r>
          </a:p>
        </p:txBody>
      </p:sp>
      <p:cxnSp>
        <p:nvCxnSpPr>
          <p:cNvPr id="228" name="Gekrümmte Verbindung 227">
            <a:extLst>
              <a:ext uri="{FF2B5EF4-FFF2-40B4-BE49-F238E27FC236}">
                <a16:creationId xmlns:a16="http://schemas.microsoft.com/office/drawing/2014/main" id="{C66B6472-B0AD-F643-B89F-DAF277D42818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5123558" y="2898412"/>
            <a:ext cx="336486" cy="327663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28">
            <a:extLst>
              <a:ext uri="{FF2B5EF4-FFF2-40B4-BE49-F238E27FC236}">
                <a16:creationId xmlns:a16="http://schemas.microsoft.com/office/drawing/2014/main" id="{1B5AF06B-DB1E-544E-8D1A-CB4A979C36DB}"/>
              </a:ext>
            </a:extLst>
          </p:cNvPr>
          <p:cNvCxnSpPr>
            <a:cxnSpLocks/>
          </p:cNvCxnSpPr>
          <p:nvPr/>
        </p:nvCxnSpPr>
        <p:spPr>
          <a:xfrm flipH="1">
            <a:off x="11210123" y="1017763"/>
            <a:ext cx="6730" cy="155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28">
            <a:extLst>
              <a:ext uri="{FF2B5EF4-FFF2-40B4-BE49-F238E27FC236}">
                <a16:creationId xmlns:a16="http://schemas.microsoft.com/office/drawing/2014/main" id="{1B5AF06B-DB1E-544E-8D1A-CB4A979C36DB}"/>
              </a:ext>
            </a:extLst>
          </p:cNvPr>
          <p:cNvCxnSpPr>
            <a:cxnSpLocks/>
          </p:cNvCxnSpPr>
          <p:nvPr/>
        </p:nvCxnSpPr>
        <p:spPr>
          <a:xfrm>
            <a:off x="9408604" y="1033446"/>
            <a:ext cx="0" cy="1168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28">
            <a:extLst>
              <a:ext uri="{FF2B5EF4-FFF2-40B4-BE49-F238E27FC236}">
                <a16:creationId xmlns:a16="http://schemas.microsoft.com/office/drawing/2014/main" id="{1B5AF06B-DB1E-544E-8D1A-CB4A979C36DB}"/>
              </a:ext>
            </a:extLst>
          </p:cNvPr>
          <p:cNvCxnSpPr>
            <a:cxnSpLocks/>
          </p:cNvCxnSpPr>
          <p:nvPr/>
        </p:nvCxnSpPr>
        <p:spPr>
          <a:xfrm flipH="1">
            <a:off x="6119781" y="1017763"/>
            <a:ext cx="1711" cy="114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28">
            <a:extLst>
              <a:ext uri="{FF2B5EF4-FFF2-40B4-BE49-F238E27FC236}">
                <a16:creationId xmlns:a16="http://schemas.microsoft.com/office/drawing/2014/main" id="{1B5AF06B-DB1E-544E-8D1A-CB4A979C36DB}"/>
              </a:ext>
            </a:extLst>
          </p:cNvPr>
          <p:cNvCxnSpPr>
            <a:cxnSpLocks/>
          </p:cNvCxnSpPr>
          <p:nvPr/>
        </p:nvCxnSpPr>
        <p:spPr>
          <a:xfrm>
            <a:off x="4321492" y="997209"/>
            <a:ext cx="0" cy="1606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feld 171">
            <a:extLst>
              <a:ext uri="{FF2B5EF4-FFF2-40B4-BE49-F238E27FC236}">
                <a16:creationId xmlns:a16="http://schemas.microsoft.com/office/drawing/2014/main" id="{313ED5E0-788F-4735-8A23-DE3DE9B8E64C}"/>
              </a:ext>
            </a:extLst>
          </p:cNvPr>
          <p:cNvSpPr txBox="1"/>
          <p:nvPr/>
        </p:nvSpPr>
        <p:spPr>
          <a:xfrm>
            <a:off x="5494405" y="4762645"/>
            <a:ext cx="141535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enseignantes résistent à l’usage des outils numériques</a:t>
            </a:r>
          </a:p>
        </p:txBody>
      </p:sp>
      <p:cxnSp>
        <p:nvCxnSpPr>
          <p:cNvPr id="94" name="Gerade Verbindung mit Pfeil 189">
            <a:extLst>
              <a:ext uri="{FF2B5EF4-FFF2-40B4-BE49-F238E27FC236}">
                <a16:creationId xmlns:a16="http://schemas.microsoft.com/office/drawing/2014/main" id="{7320B6B4-288D-4886-8991-20D45ACC9602}"/>
              </a:ext>
            </a:extLst>
          </p:cNvPr>
          <p:cNvCxnSpPr>
            <a:cxnSpLocks/>
          </p:cNvCxnSpPr>
          <p:nvPr/>
        </p:nvCxnSpPr>
        <p:spPr>
          <a:xfrm>
            <a:off x="5309847" y="5015331"/>
            <a:ext cx="160865" cy="585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mit Pfeil 202">
            <a:extLst>
              <a:ext uri="{FF2B5EF4-FFF2-40B4-BE49-F238E27FC236}">
                <a16:creationId xmlns:a16="http://schemas.microsoft.com/office/drawing/2014/main" id="{6748A1C3-A277-4E98-886D-0FBFA56D1004}"/>
              </a:ext>
            </a:extLst>
          </p:cNvPr>
          <p:cNvCxnSpPr>
            <a:cxnSpLocks/>
          </p:cNvCxnSpPr>
          <p:nvPr/>
        </p:nvCxnSpPr>
        <p:spPr>
          <a:xfrm>
            <a:off x="6877769" y="5055671"/>
            <a:ext cx="261439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feld 171">
            <a:extLst>
              <a:ext uri="{FF2B5EF4-FFF2-40B4-BE49-F238E27FC236}">
                <a16:creationId xmlns:a16="http://schemas.microsoft.com/office/drawing/2014/main" id="{1680016F-08C2-413C-B78A-6E02DB38E8C7}"/>
              </a:ext>
            </a:extLst>
          </p:cNvPr>
          <p:cNvSpPr txBox="1"/>
          <p:nvPr/>
        </p:nvSpPr>
        <p:spPr>
          <a:xfrm>
            <a:off x="5491937" y="3705512"/>
            <a:ext cx="1415353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infrastructures ne sont pas adaptées</a:t>
            </a:r>
          </a:p>
        </p:txBody>
      </p:sp>
      <p:cxnSp>
        <p:nvCxnSpPr>
          <p:cNvPr id="199" name="Gerade Verbindung mit Pfeil 192">
            <a:extLst>
              <a:ext uri="{FF2B5EF4-FFF2-40B4-BE49-F238E27FC236}">
                <a16:creationId xmlns:a16="http://schemas.microsoft.com/office/drawing/2014/main" id="{5293D47D-0371-4EF4-9934-F09B235117B9}"/>
              </a:ext>
            </a:extLst>
          </p:cNvPr>
          <p:cNvCxnSpPr>
            <a:cxnSpLocks/>
          </p:cNvCxnSpPr>
          <p:nvPr/>
        </p:nvCxnSpPr>
        <p:spPr>
          <a:xfrm>
            <a:off x="6869618" y="4049593"/>
            <a:ext cx="261439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feld 171">
            <a:extLst>
              <a:ext uri="{FF2B5EF4-FFF2-40B4-BE49-F238E27FC236}">
                <a16:creationId xmlns:a16="http://schemas.microsoft.com/office/drawing/2014/main" id="{FA23FF63-D7A8-447A-9262-461F564CFA82}"/>
              </a:ext>
            </a:extLst>
          </p:cNvPr>
          <p:cNvSpPr txBox="1"/>
          <p:nvPr/>
        </p:nvSpPr>
        <p:spPr>
          <a:xfrm>
            <a:off x="5485028" y="4312026"/>
            <a:ext cx="141535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matériel est livré tardivement</a:t>
            </a:r>
          </a:p>
        </p:txBody>
      </p:sp>
      <p:cxnSp>
        <p:nvCxnSpPr>
          <p:cNvPr id="209" name="Gerade Verbindung mit Pfeil 189">
            <a:extLst>
              <a:ext uri="{FF2B5EF4-FFF2-40B4-BE49-F238E27FC236}">
                <a16:creationId xmlns:a16="http://schemas.microsoft.com/office/drawing/2014/main" id="{DEA1A487-7147-4A7B-8A0D-2EF081753BB3}"/>
              </a:ext>
            </a:extLst>
          </p:cNvPr>
          <p:cNvCxnSpPr>
            <a:cxnSpLocks/>
          </p:cNvCxnSpPr>
          <p:nvPr/>
        </p:nvCxnSpPr>
        <p:spPr>
          <a:xfrm>
            <a:off x="5288773" y="4453870"/>
            <a:ext cx="160865" cy="585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Gekrümmte Verbindung 227">
            <a:extLst>
              <a:ext uri="{FF2B5EF4-FFF2-40B4-BE49-F238E27FC236}">
                <a16:creationId xmlns:a16="http://schemas.microsoft.com/office/drawing/2014/main" id="{C4090CA3-B3E3-4ECF-A4F4-EE1BA4E7BB57}"/>
              </a:ext>
            </a:extLst>
          </p:cNvPr>
          <p:cNvCxnSpPr>
            <a:cxnSpLocks/>
            <a:stCxn id="43" idx="3"/>
            <a:endCxn id="192" idx="1"/>
          </p:cNvCxnSpPr>
          <p:nvPr/>
        </p:nvCxnSpPr>
        <p:spPr>
          <a:xfrm>
            <a:off x="5115431" y="1742613"/>
            <a:ext cx="376506" cy="223989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EEE37A8-23AA-C4FC-F022-4280F60C098A}"/>
              </a:ext>
            </a:extLst>
          </p:cNvPr>
          <p:cNvSpPr txBox="1"/>
          <p:nvPr/>
        </p:nvSpPr>
        <p:spPr>
          <a:xfrm>
            <a:off x="1260400" y="84252"/>
            <a:ext cx="911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/>
              <a:t>Modèle d’effets </a:t>
            </a:r>
            <a:r>
              <a:rPr lang="fr-CH" b="1" dirty="0" err="1"/>
              <a:t>EduNum</a:t>
            </a: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3328E-53D1-F23B-2C10-9C558AC4772D}"/>
              </a:ext>
            </a:extLst>
          </p:cNvPr>
          <p:cNvSpPr txBox="1"/>
          <p:nvPr/>
        </p:nvSpPr>
        <p:spPr>
          <a:xfrm>
            <a:off x="5183892" y="3396343"/>
            <a:ext cx="5190767" cy="34032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7150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AA25EC-BABA-2DF1-A248-4CC635AB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200" dirty="0"/>
              <a:t>Premier plan d’évaluation </a:t>
            </a:r>
            <a:r>
              <a:rPr lang="fr-CH" sz="4200" dirty="0" err="1"/>
              <a:t>EduNum</a:t>
            </a:r>
            <a:r>
              <a:rPr lang="fr-CH" sz="4200" dirty="0"/>
              <a:t> 2019-2021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2FC5B0-4FFE-689B-2B19-846ED015C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H" dirty="0"/>
              <a:t>Accentue le rôle des groupes cibles du projet pour l’atteinte de ses objectifs – </a:t>
            </a:r>
            <a:r>
              <a:rPr lang="fr-CH" b="1" dirty="0"/>
              <a:t>évaluation des effets du projet auprès des établissements scolaires et enseignants.</a:t>
            </a:r>
          </a:p>
          <a:p>
            <a:r>
              <a:rPr lang="fr-CH" dirty="0"/>
              <a:t>Accès au terrain: particularité du contexte scolaire et de la population sondée – choix du bon moment pour la conduite des entretiens et l’envoi des enquêtes.</a:t>
            </a:r>
          </a:p>
          <a:p>
            <a:r>
              <a:rPr lang="fr-CH" dirty="0"/>
              <a:t>Effet «nouveauté» du projet.</a:t>
            </a:r>
          </a:p>
          <a:p>
            <a:r>
              <a:rPr lang="fr-CH" dirty="0"/>
              <a:t>Ajustements du projet lors des phases pilotes.</a:t>
            </a:r>
          </a:p>
          <a:p>
            <a:r>
              <a:rPr lang="fr-CH" dirty="0"/>
              <a:t>Évaluation des formations pour enseignants et personnes-ressources menée par le centre LEARN de l’EPFL (activités débranchées et activités réalisées sur des tablettes).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C167E0-43BF-8302-59AF-79732E3C1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462CCE-13E7-48C6-F4C5-51585027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7051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339176-F6A1-BB35-03EB-8274589F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18712"/>
            <a:ext cx="10353761" cy="1326321"/>
          </a:xfrm>
        </p:spPr>
        <p:txBody>
          <a:bodyPr/>
          <a:lstStyle/>
          <a:p>
            <a:r>
              <a:rPr lang="fr-CH" dirty="0"/>
              <a:t>Questions d’évaluation 1</a:t>
            </a:r>
            <a:endParaRPr lang="en-GB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1D176785-D901-ADF4-64C2-7E06052943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89093"/>
              </p:ext>
            </p:extLst>
          </p:nvPr>
        </p:nvGraphicFramePr>
        <p:xfrm>
          <a:off x="1015113" y="1260062"/>
          <a:ext cx="9963801" cy="4623213"/>
        </p:xfrm>
        <a:graphic>
          <a:graphicData uri="http://schemas.openxmlformats.org/drawingml/2006/table">
            <a:tbl>
              <a:tblPr firstRow="1" bandRow="1" bandCol="1">
                <a:tableStyleId>{073A0DAA-6AF3-43AB-8588-CEC1D06C72B9}</a:tableStyleId>
              </a:tblPr>
              <a:tblGrid>
                <a:gridCol w="409897">
                  <a:extLst>
                    <a:ext uri="{9D8B030D-6E8A-4147-A177-3AD203B41FA5}">
                      <a16:colId xmlns:a16="http://schemas.microsoft.com/office/drawing/2014/main" val="2779476183"/>
                    </a:ext>
                  </a:extLst>
                </a:gridCol>
                <a:gridCol w="9553904">
                  <a:extLst>
                    <a:ext uri="{9D8B030D-6E8A-4147-A177-3AD203B41FA5}">
                      <a16:colId xmlns:a16="http://schemas.microsoft.com/office/drawing/2014/main" val="1807111137"/>
                    </a:ext>
                  </a:extLst>
                </a:gridCol>
              </a:tblGrid>
              <a:tr h="265076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</a:rPr>
                        <a:t>A.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Déroulement du projet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extLst>
                  <a:ext uri="{0D108BD9-81ED-4DB2-BD59-A6C34878D82A}">
                    <a16:rowId xmlns:a16="http://schemas.microsoft.com/office/drawing/2014/main" val="3992225865"/>
                  </a:ext>
                </a:extLst>
              </a:tr>
              <a:tr h="265076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1.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Le projet se déroule-t-il conformément au planning 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extLst>
                  <a:ext uri="{0D108BD9-81ED-4DB2-BD59-A6C34878D82A}">
                    <a16:rowId xmlns:a16="http://schemas.microsoft.com/office/drawing/2014/main" val="3447292183"/>
                  </a:ext>
                </a:extLst>
              </a:tr>
              <a:tr h="265076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2.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Quelles activités sont réalisées avec les élèves 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extLst>
                  <a:ext uri="{0D108BD9-81ED-4DB2-BD59-A6C34878D82A}">
                    <a16:rowId xmlns:a16="http://schemas.microsoft.com/office/drawing/2014/main" val="111870455"/>
                  </a:ext>
                </a:extLst>
              </a:tr>
              <a:tr h="265076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3.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Quel est le niveau de satisfaction globale des acteurs ?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extLst>
                  <a:ext uri="{0D108BD9-81ED-4DB2-BD59-A6C34878D82A}">
                    <a16:rowId xmlns:a16="http://schemas.microsoft.com/office/drawing/2014/main" val="3414810578"/>
                  </a:ext>
                </a:extLst>
              </a:tr>
              <a:tr h="265076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4.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Quel est le niveau de l’acceptation globale du projet 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extLst>
                  <a:ext uri="{0D108BD9-81ED-4DB2-BD59-A6C34878D82A}">
                    <a16:rowId xmlns:a16="http://schemas.microsoft.com/office/drawing/2014/main" val="3721914559"/>
                  </a:ext>
                </a:extLst>
              </a:tr>
              <a:tr h="265076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B.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Adéquation des ressources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8008"/>
                  </a:ext>
                </a:extLst>
              </a:tr>
              <a:tr h="265076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5.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Les participantes sont-elles satisfaites de la formation 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extLst>
                  <a:ext uri="{0D108BD9-81ED-4DB2-BD59-A6C34878D82A}">
                    <a16:rowId xmlns:a16="http://schemas.microsoft.com/office/drawing/2014/main" val="528316081"/>
                  </a:ext>
                </a:extLst>
              </a:tr>
              <a:tr h="265076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6.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Les participantes sont-elles satisfaites du soutien/conseil offert 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extLst>
                  <a:ext uri="{0D108BD9-81ED-4DB2-BD59-A6C34878D82A}">
                    <a16:rowId xmlns:a16="http://schemas.microsoft.com/office/drawing/2014/main" val="2962687438"/>
                  </a:ext>
                </a:extLst>
              </a:tr>
              <a:tr h="265076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7.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Les enseignantes ont elles acquis les compétences attendues 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extLst>
                  <a:ext uri="{0D108BD9-81ED-4DB2-BD59-A6C34878D82A}">
                    <a16:rowId xmlns:a16="http://schemas.microsoft.com/office/drawing/2014/main" val="3874745535"/>
                  </a:ext>
                </a:extLst>
              </a:tr>
              <a:tr h="265076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8.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Le matériel à disposition est-il adéquat/suffisant 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extLst>
                  <a:ext uri="{0D108BD9-81ED-4DB2-BD59-A6C34878D82A}">
                    <a16:rowId xmlns:a16="http://schemas.microsoft.com/office/drawing/2014/main" val="1983068193"/>
                  </a:ext>
                </a:extLst>
              </a:tr>
              <a:tr h="265076"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chemeClr val="tx1"/>
                          </a:solidFill>
                          <a:effectLst/>
                        </a:rPr>
                        <a:t>C.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Compétences acquises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34709"/>
                  </a:ext>
                </a:extLst>
              </a:tr>
              <a:tr h="265076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9.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Les élèves ont-ils acquis les compétences prévues au niveau des connaissances informatiques?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extLst>
                  <a:ext uri="{0D108BD9-81ED-4DB2-BD59-A6C34878D82A}">
                    <a16:rowId xmlns:a16="http://schemas.microsoft.com/office/drawing/2014/main" val="3103659516"/>
                  </a:ext>
                </a:extLst>
              </a:tr>
              <a:tr h="294436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10.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Les élèves ont-ils acquis les compétences prévues au niveau de l'utilisation d'outils numériques?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extLst>
                  <a:ext uri="{0D108BD9-81ED-4DB2-BD59-A6C34878D82A}">
                    <a16:rowId xmlns:a16="http://schemas.microsoft.com/office/drawing/2014/main" val="3723251556"/>
                  </a:ext>
                </a:extLst>
              </a:tr>
              <a:tr h="277752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11.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Les élèves ont-ils acquis les compétences prévues au niveau de l’éducation aux médias 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extLst>
                  <a:ext uri="{0D108BD9-81ED-4DB2-BD59-A6C34878D82A}">
                    <a16:rowId xmlns:a16="http://schemas.microsoft.com/office/drawing/2014/main" val="1639004669"/>
                  </a:ext>
                </a:extLst>
              </a:tr>
              <a:tr h="265076"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chemeClr val="tx1"/>
                          </a:solidFill>
                          <a:effectLst/>
                        </a:rPr>
                        <a:t>D.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Généralisation du projet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336097"/>
                  </a:ext>
                </a:extLst>
              </a:tr>
              <a:tr h="298142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12.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À partir de l'évaluation de la première année que peut-on modifier pour le reste de la phase pilote 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extLst>
                  <a:ext uri="{0D108BD9-81ED-4DB2-BD59-A6C34878D82A}">
                    <a16:rowId xmlns:a16="http://schemas.microsoft.com/office/drawing/2014/main" val="3819651727"/>
                  </a:ext>
                </a:extLst>
              </a:tr>
              <a:tr h="306895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13.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À partir de l'évaluation de la phase pilote que peut-on apprendre/modifier pour la phase de généralisation 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95" marR="75895" marT="37948" marB="37948"/>
                </a:tc>
                <a:extLst>
                  <a:ext uri="{0D108BD9-81ED-4DB2-BD59-A6C34878D82A}">
                    <a16:rowId xmlns:a16="http://schemas.microsoft.com/office/drawing/2014/main" val="3789365905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6C2357-6B35-019D-8DBE-A9CE42BE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FEBB00-4D6C-9382-AEAA-502BA7AB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123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C34F4D-5A4A-1785-C388-FF0D42AA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23414"/>
            <a:ext cx="10353761" cy="1326321"/>
          </a:xfrm>
        </p:spPr>
        <p:txBody>
          <a:bodyPr/>
          <a:lstStyle/>
          <a:p>
            <a:r>
              <a:rPr lang="fr-CH" dirty="0"/>
              <a:t>Méthodes d’évaluation 1</a:t>
            </a:r>
            <a:endParaRPr lang="en-GB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A4DBF41C-6298-880C-6029-C035FD1D74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497916"/>
              </p:ext>
            </p:extLst>
          </p:nvPr>
        </p:nvGraphicFramePr>
        <p:xfrm>
          <a:off x="710509" y="1118726"/>
          <a:ext cx="10760332" cy="494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0AC015-26AB-A553-883A-97FB2AC3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31.08.2023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F10D5A-4ECD-6BFD-91A3-5CF68B00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359-C36E-2B44-B751-918511F96F9F}" type="slidenum">
              <a:rPr lang="fr-CH" smtClean="0"/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89187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TM04033921[[fn=Damas]]</Template>
  <TotalTime>0</TotalTime>
  <Words>1815</Words>
  <Application>Microsoft Office PowerPoint</Application>
  <PresentationFormat>Grand écran</PresentationFormat>
  <Paragraphs>252</Paragraphs>
  <Slides>16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Bookman Old Style</vt:lpstr>
      <vt:lpstr>Calibri</vt:lpstr>
      <vt:lpstr>Century Gothic</vt:lpstr>
      <vt:lpstr>Rockwell</vt:lpstr>
      <vt:lpstr>Symbol</vt:lpstr>
      <vt:lpstr>Times New Roman</vt:lpstr>
      <vt:lpstr>Verdana</vt:lpstr>
      <vt:lpstr>Damask</vt:lpstr>
      <vt:lpstr>Évaluation de la mise en œuvre de l’éducation numérique dans le système scolaire vaudois</vt:lpstr>
      <vt:lpstr>Contexte du projet EduNum </vt:lpstr>
      <vt:lpstr>Partenaires du projet edunum</vt:lpstr>
      <vt:lpstr>Calendrier du projet</vt:lpstr>
      <vt:lpstr>Évaluation du projet EduNum</vt:lpstr>
      <vt:lpstr>Présentation PowerPoint</vt:lpstr>
      <vt:lpstr>Premier plan d’évaluation EduNum 2019-2021</vt:lpstr>
      <vt:lpstr>Questions d’évaluation 1</vt:lpstr>
      <vt:lpstr>Méthodes d’évaluation 1</vt:lpstr>
      <vt:lpstr>Changements au niveau de la gestion de projet</vt:lpstr>
      <vt:lpstr>Deuxième plan d’évaluation EduNum 2021-2023</vt:lpstr>
      <vt:lpstr>Questions d’évaluation 2</vt:lpstr>
      <vt:lpstr>Méthodes d’évaluation 2</vt:lpstr>
      <vt:lpstr>Enquête auprès des collaborateurs du projet EduNum</vt:lpstr>
      <vt:lpstr>Suite de l’évaluation du projet EduNum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Pirmin Bundi</dc:creator>
  <cp:lastModifiedBy>ZADORY Patrick Olivier</cp:lastModifiedBy>
  <cp:revision>420</cp:revision>
  <dcterms:created xsi:type="dcterms:W3CDTF">2019-08-19T13:44:21Z</dcterms:created>
  <dcterms:modified xsi:type="dcterms:W3CDTF">2023-09-13T06:33:49Z</dcterms:modified>
</cp:coreProperties>
</file>