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15"/>
  </p:notesMasterIdLst>
  <p:sldIdLst>
    <p:sldId id="315" r:id="rId2"/>
    <p:sldId id="351" r:id="rId3"/>
    <p:sldId id="421" r:id="rId4"/>
    <p:sldId id="422" r:id="rId5"/>
    <p:sldId id="423" r:id="rId6"/>
    <p:sldId id="427" r:id="rId7"/>
    <p:sldId id="419" r:id="rId8"/>
    <p:sldId id="424" r:id="rId9"/>
    <p:sldId id="426" r:id="rId10"/>
    <p:sldId id="425" r:id="rId11"/>
    <p:sldId id="428" r:id="rId12"/>
    <p:sldId id="430" r:id="rId13"/>
    <p:sldId id="429" r:id="rId14"/>
  </p:sldIdLst>
  <p:sldSz cx="9144000" cy="6858000" type="screen4x3"/>
  <p:notesSz cx="6718300" cy="9855200"/>
  <p:defaultTextStyle>
    <a:defPPr>
      <a:defRPr lang="de-CH"/>
    </a:defPPr>
    <a:lvl1pPr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1pPr>
    <a:lvl2pPr marL="4572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2pPr>
    <a:lvl3pPr marL="9144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3pPr>
    <a:lvl4pPr marL="13716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4pPr>
    <a:lvl5pPr marL="18288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5pPr>
    <a:lvl6pPr marL="2286000" algn="l" defTabSz="914400" rtl="0" eaLnBrk="1" latinLnBrk="0" hangingPunct="1">
      <a:defRPr sz="1600" kern="1200">
        <a:solidFill>
          <a:schemeClr val="tx1"/>
        </a:solidFill>
        <a:latin typeface="Arial" charset="0"/>
        <a:ea typeface="ＭＳ Ｐゴシック" pitchFamily="-64" charset="-128"/>
        <a:cs typeface="+mn-cs"/>
      </a:defRPr>
    </a:lvl6pPr>
    <a:lvl7pPr marL="2743200" algn="l" defTabSz="914400" rtl="0" eaLnBrk="1" latinLnBrk="0" hangingPunct="1">
      <a:defRPr sz="1600" kern="1200">
        <a:solidFill>
          <a:schemeClr val="tx1"/>
        </a:solidFill>
        <a:latin typeface="Arial" charset="0"/>
        <a:ea typeface="ＭＳ Ｐゴシック" pitchFamily="-64" charset="-128"/>
        <a:cs typeface="+mn-cs"/>
      </a:defRPr>
    </a:lvl7pPr>
    <a:lvl8pPr marL="3200400" algn="l" defTabSz="914400" rtl="0" eaLnBrk="1" latinLnBrk="0" hangingPunct="1">
      <a:defRPr sz="1600" kern="1200">
        <a:solidFill>
          <a:schemeClr val="tx1"/>
        </a:solidFill>
        <a:latin typeface="Arial" charset="0"/>
        <a:ea typeface="ＭＳ Ｐゴシック" pitchFamily="-64" charset="-128"/>
        <a:cs typeface="+mn-cs"/>
      </a:defRPr>
    </a:lvl8pPr>
    <a:lvl9pPr marL="3657600" algn="l" defTabSz="914400" rtl="0" eaLnBrk="1" latinLnBrk="0" hangingPunct="1">
      <a:defRPr sz="16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34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A2DE8-6E12-4DB1-BD9C-5CBE99C01B5A}" v="40" dt="2022-09-01T07:57:12.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6327"/>
  </p:normalViewPr>
  <p:slideViewPr>
    <p:cSldViewPr snapToGrid="0" snapToObjects="1">
      <p:cViewPr varScale="1">
        <p:scale>
          <a:sx n="115" d="100"/>
          <a:sy n="115" d="100"/>
        </p:scale>
        <p:origin x="1500" y="108"/>
      </p:cViewPr>
      <p:guideLst>
        <p:guide orient="horz" pos="346"/>
        <p:guide pos="2880"/>
      </p:guideLst>
    </p:cSldViewPr>
  </p:slideViewPr>
  <p:notesTextViewPr>
    <p:cViewPr>
      <p:scale>
        <a:sx n="1" d="1"/>
        <a:sy n="1" d="1"/>
      </p:scale>
      <p:origin x="0" y="0"/>
    </p:cViewPr>
  </p:notesTextViewPr>
  <p:notesViewPr>
    <p:cSldViewPr snapToGrid="0" snapToObjects="1">
      <p:cViewPr varScale="1">
        <p:scale>
          <a:sx n="112" d="100"/>
          <a:sy n="112" d="100"/>
        </p:scale>
        <p:origin x="519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Schrader" userId="7dc441d9-d174-4944-b8b0-fa7e9dda5196" providerId="ADAL" clId="{2D2A2DE8-6E12-4DB1-BD9C-5CBE99C01B5A}"/>
    <pc:docChg chg="undo custSel addSld delSld modSld sldOrd">
      <pc:chgData name="Kai Schrader" userId="7dc441d9-d174-4944-b8b0-fa7e9dda5196" providerId="ADAL" clId="{2D2A2DE8-6E12-4DB1-BD9C-5CBE99C01B5A}" dt="2022-09-01T13:09:15.987" v="1924" actId="114"/>
      <pc:docMkLst>
        <pc:docMk/>
      </pc:docMkLst>
      <pc:sldChg chg="modSp mod">
        <pc:chgData name="Kai Schrader" userId="7dc441d9-d174-4944-b8b0-fa7e9dda5196" providerId="ADAL" clId="{2D2A2DE8-6E12-4DB1-BD9C-5CBE99C01B5A}" dt="2022-08-31T10:17:49.483" v="83" actId="1076"/>
        <pc:sldMkLst>
          <pc:docMk/>
          <pc:sldMk cId="77518706" sldId="315"/>
        </pc:sldMkLst>
        <pc:spChg chg="mod">
          <ac:chgData name="Kai Schrader" userId="7dc441d9-d174-4944-b8b0-fa7e9dda5196" providerId="ADAL" clId="{2D2A2DE8-6E12-4DB1-BD9C-5CBE99C01B5A}" dt="2022-08-31T10:17:27.750" v="80" actId="20577"/>
          <ac:spMkLst>
            <pc:docMk/>
            <pc:sldMk cId="77518706" sldId="315"/>
            <ac:spMk id="3" creationId="{0771690D-1283-6B42-994F-95079D4D61A5}"/>
          </ac:spMkLst>
        </pc:spChg>
        <pc:spChg chg="mod">
          <ac:chgData name="Kai Schrader" userId="7dc441d9-d174-4944-b8b0-fa7e9dda5196" providerId="ADAL" clId="{2D2A2DE8-6E12-4DB1-BD9C-5CBE99C01B5A}" dt="2022-08-31T10:17:40.453" v="81" actId="1076"/>
          <ac:spMkLst>
            <pc:docMk/>
            <pc:sldMk cId="77518706" sldId="315"/>
            <ac:spMk id="4" creationId="{B50E8100-3BF6-524F-BB0A-16E8D9AEFC56}"/>
          </ac:spMkLst>
        </pc:spChg>
        <pc:spChg chg="mod">
          <ac:chgData name="Kai Schrader" userId="7dc441d9-d174-4944-b8b0-fa7e9dda5196" providerId="ADAL" clId="{2D2A2DE8-6E12-4DB1-BD9C-5CBE99C01B5A}" dt="2022-08-31T10:17:46.420" v="82" actId="1076"/>
          <ac:spMkLst>
            <pc:docMk/>
            <pc:sldMk cId="77518706" sldId="315"/>
            <ac:spMk id="5" creationId="{F3D9363B-6AFA-B44B-8AA9-EC93EBD3C93B}"/>
          </ac:spMkLst>
        </pc:spChg>
        <pc:spChg chg="mod">
          <ac:chgData name="Kai Schrader" userId="7dc441d9-d174-4944-b8b0-fa7e9dda5196" providerId="ADAL" clId="{2D2A2DE8-6E12-4DB1-BD9C-5CBE99C01B5A}" dt="2022-08-31T10:17:49.483" v="83" actId="1076"/>
          <ac:spMkLst>
            <pc:docMk/>
            <pc:sldMk cId="77518706" sldId="315"/>
            <ac:spMk id="6" creationId="{CD4D9D9A-C266-314B-9A35-C2A96B2175A4}"/>
          </ac:spMkLst>
        </pc:spChg>
      </pc:sldChg>
      <pc:sldChg chg="addSp delSp modSp mod">
        <pc:chgData name="Kai Schrader" userId="7dc441d9-d174-4944-b8b0-fa7e9dda5196" providerId="ADAL" clId="{2D2A2DE8-6E12-4DB1-BD9C-5CBE99C01B5A}" dt="2022-08-31T10:29:41.154" v="619" actId="113"/>
        <pc:sldMkLst>
          <pc:docMk/>
          <pc:sldMk cId="1210058488" sldId="351"/>
        </pc:sldMkLst>
        <pc:spChg chg="add mod">
          <ac:chgData name="Kai Schrader" userId="7dc441d9-d174-4944-b8b0-fa7e9dda5196" providerId="ADAL" clId="{2D2A2DE8-6E12-4DB1-BD9C-5CBE99C01B5A}" dt="2022-08-31T10:29:41.154" v="619" actId="113"/>
          <ac:spMkLst>
            <pc:docMk/>
            <pc:sldMk cId="1210058488" sldId="351"/>
            <ac:spMk id="2" creationId="{3B867FF1-E517-4B24-9532-BCFE305F64BD}"/>
          </ac:spMkLst>
        </pc:spChg>
        <pc:spChg chg="mod">
          <ac:chgData name="Kai Schrader" userId="7dc441d9-d174-4944-b8b0-fa7e9dda5196" providerId="ADAL" clId="{2D2A2DE8-6E12-4DB1-BD9C-5CBE99C01B5A}" dt="2022-08-31T10:18:43.933" v="96" actId="20577"/>
          <ac:spMkLst>
            <pc:docMk/>
            <pc:sldMk cId="1210058488" sldId="351"/>
            <ac:spMk id="46081" creationId="{00000000-0000-0000-0000-000000000000}"/>
          </ac:spMkLst>
        </pc:spChg>
        <pc:graphicFrameChg chg="del">
          <ac:chgData name="Kai Schrader" userId="7dc441d9-d174-4944-b8b0-fa7e9dda5196" providerId="ADAL" clId="{2D2A2DE8-6E12-4DB1-BD9C-5CBE99C01B5A}" dt="2022-08-31T10:18:48.158" v="97" actId="478"/>
          <ac:graphicFrameMkLst>
            <pc:docMk/>
            <pc:sldMk cId="1210058488" sldId="351"/>
            <ac:graphicFrameMk id="6" creationId="{96DD5485-B2CC-48D2-8DCC-1F7420F1DE2C}"/>
          </ac:graphicFrameMkLst>
        </pc:graphicFrameChg>
        <pc:picChg chg="add mod">
          <ac:chgData name="Kai Schrader" userId="7dc441d9-d174-4944-b8b0-fa7e9dda5196" providerId="ADAL" clId="{2D2A2DE8-6E12-4DB1-BD9C-5CBE99C01B5A}" dt="2022-08-31T10:27:55.877" v="435" actId="1076"/>
          <ac:picMkLst>
            <pc:docMk/>
            <pc:sldMk cId="1210058488" sldId="351"/>
            <ac:picMk id="4" creationId="{94CDD35D-EE37-490E-A872-36DA8C0980BF}"/>
          </ac:picMkLst>
        </pc:picChg>
        <pc:picChg chg="add mod">
          <ac:chgData name="Kai Schrader" userId="7dc441d9-d174-4944-b8b0-fa7e9dda5196" providerId="ADAL" clId="{2D2A2DE8-6E12-4DB1-BD9C-5CBE99C01B5A}" dt="2022-08-31T10:29:21.854" v="597" actId="1076"/>
          <ac:picMkLst>
            <pc:docMk/>
            <pc:sldMk cId="1210058488" sldId="351"/>
            <ac:picMk id="7" creationId="{7AC3DDE2-11C1-4269-A931-ADE4BCC4EF47}"/>
          </ac:picMkLst>
        </pc:picChg>
      </pc:sldChg>
      <pc:sldChg chg="addSp delSp modSp del mod ord">
        <pc:chgData name="Kai Schrader" userId="7dc441d9-d174-4944-b8b0-fa7e9dda5196" providerId="ADAL" clId="{2D2A2DE8-6E12-4DB1-BD9C-5CBE99C01B5A}" dt="2022-09-01T07:50:52.929" v="1801" actId="47"/>
        <pc:sldMkLst>
          <pc:docMk/>
          <pc:sldMk cId="1909105691" sldId="418"/>
        </pc:sldMkLst>
        <pc:spChg chg="mod">
          <ac:chgData name="Kai Schrader" userId="7dc441d9-d174-4944-b8b0-fa7e9dda5196" providerId="ADAL" clId="{2D2A2DE8-6E12-4DB1-BD9C-5CBE99C01B5A}" dt="2022-09-01T07:41:17.411" v="1673" actId="20577"/>
          <ac:spMkLst>
            <pc:docMk/>
            <pc:sldMk cId="1909105691" sldId="418"/>
            <ac:spMk id="2" creationId="{3EC0E12B-18F3-484E-9A31-3B78FA52CEE1}"/>
          </ac:spMkLst>
        </pc:spChg>
        <pc:spChg chg="del mod">
          <ac:chgData name="Kai Schrader" userId="7dc441d9-d174-4944-b8b0-fa7e9dda5196" providerId="ADAL" clId="{2D2A2DE8-6E12-4DB1-BD9C-5CBE99C01B5A}" dt="2022-09-01T07:41:37.017" v="1689" actId="21"/>
          <ac:spMkLst>
            <pc:docMk/>
            <pc:sldMk cId="1909105691" sldId="418"/>
            <ac:spMk id="3" creationId="{69E26AF4-FEDE-46B3-9D32-BDE27FC645C5}"/>
          </ac:spMkLst>
        </pc:spChg>
        <pc:spChg chg="add mod">
          <ac:chgData name="Kai Schrader" userId="7dc441d9-d174-4944-b8b0-fa7e9dda5196" providerId="ADAL" clId="{2D2A2DE8-6E12-4DB1-BD9C-5CBE99C01B5A}" dt="2022-09-01T07:40:03.371" v="1659" actId="113"/>
          <ac:spMkLst>
            <pc:docMk/>
            <pc:sldMk cId="1909105691" sldId="418"/>
            <ac:spMk id="5" creationId="{713575D3-47E6-4CDB-958C-9045EF24169F}"/>
          </ac:spMkLst>
        </pc:spChg>
        <pc:spChg chg="add del mod">
          <ac:chgData name="Kai Schrader" userId="7dc441d9-d174-4944-b8b0-fa7e9dda5196" providerId="ADAL" clId="{2D2A2DE8-6E12-4DB1-BD9C-5CBE99C01B5A}" dt="2022-09-01T07:42:03.362" v="1694" actId="21"/>
          <ac:spMkLst>
            <pc:docMk/>
            <pc:sldMk cId="1909105691" sldId="418"/>
            <ac:spMk id="7" creationId="{7588F680-2DA0-4EF0-8D66-F4772DC1B096}"/>
          </ac:spMkLst>
        </pc:spChg>
        <pc:picChg chg="add del mod">
          <ac:chgData name="Kai Schrader" userId="7dc441d9-d174-4944-b8b0-fa7e9dda5196" providerId="ADAL" clId="{2D2A2DE8-6E12-4DB1-BD9C-5CBE99C01B5A}" dt="2022-09-01T07:36:09.919" v="1613" actId="21"/>
          <ac:picMkLst>
            <pc:docMk/>
            <pc:sldMk cId="1909105691" sldId="418"/>
            <ac:picMk id="6" creationId="{9F48E1DB-08D2-4071-9A05-2D1DB1E8B25D}"/>
          </ac:picMkLst>
        </pc:picChg>
      </pc:sldChg>
      <pc:sldChg chg="addSp delSp modSp mod ord">
        <pc:chgData name="Kai Schrader" userId="7dc441d9-d174-4944-b8b0-fa7e9dda5196" providerId="ADAL" clId="{2D2A2DE8-6E12-4DB1-BD9C-5CBE99C01B5A}" dt="2022-09-01T07:59:47.957" v="1923" actId="14100"/>
        <pc:sldMkLst>
          <pc:docMk/>
          <pc:sldMk cId="3772498052" sldId="419"/>
        </pc:sldMkLst>
        <pc:spChg chg="mod">
          <ac:chgData name="Kai Schrader" userId="7dc441d9-d174-4944-b8b0-fa7e9dda5196" providerId="ADAL" clId="{2D2A2DE8-6E12-4DB1-BD9C-5CBE99C01B5A}" dt="2022-08-31T11:05:37.342" v="1135" actId="6549"/>
          <ac:spMkLst>
            <pc:docMk/>
            <pc:sldMk cId="3772498052" sldId="419"/>
            <ac:spMk id="2" creationId="{CE422D20-A23F-446B-814D-370365C3AFBE}"/>
          </ac:spMkLst>
        </pc:spChg>
        <pc:spChg chg="mod">
          <ac:chgData name="Kai Schrader" userId="7dc441d9-d174-4944-b8b0-fa7e9dda5196" providerId="ADAL" clId="{2D2A2DE8-6E12-4DB1-BD9C-5CBE99C01B5A}" dt="2022-09-01T07:59:36.028" v="1920" actId="1076"/>
          <ac:spMkLst>
            <pc:docMk/>
            <pc:sldMk cId="3772498052" sldId="419"/>
            <ac:spMk id="3" creationId="{D566A839-FD38-44A7-947B-F04E099F3540}"/>
          </ac:spMkLst>
        </pc:spChg>
        <pc:picChg chg="add mod">
          <ac:chgData name="Kai Schrader" userId="7dc441d9-d174-4944-b8b0-fa7e9dda5196" providerId="ADAL" clId="{2D2A2DE8-6E12-4DB1-BD9C-5CBE99C01B5A}" dt="2022-09-01T07:59:47.957" v="1923" actId="14100"/>
          <ac:picMkLst>
            <pc:docMk/>
            <pc:sldMk cId="3772498052" sldId="419"/>
            <ac:picMk id="6" creationId="{341BC924-23E7-475C-9DEC-A23ED4395C9B}"/>
          </ac:picMkLst>
        </pc:picChg>
        <pc:picChg chg="del mod">
          <ac:chgData name="Kai Schrader" userId="7dc441d9-d174-4944-b8b0-fa7e9dda5196" providerId="ADAL" clId="{2D2A2DE8-6E12-4DB1-BD9C-5CBE99C01B5A}" dt="2022-09-01T07:33:58.840" v="1587" actId="21"/>
          <ac:picMkLst>
            <pc:docMk/>
            <pc:sldMk cId="3772498052" sldId="419"/>
            <ac:picMk id="7" creationId="{98EB1581-E4A5-456D-8888-FE87B34862CC}"/>
          </ac:picMkLst>
        </pc:picChg>
        <pc:picChg chg="mod">
          <ac:chgData name="Kai Schrader" userId="7dc441d9-d174-4944-b8b0-fa7e9dda5196" providerId="ADAL" clId="{2D2A2DE8-6E12-4DB1-BD9C-5CBE99C01B5A}" dt="2022-09-01T07:59:40.559" v="1921" actId="1076"/>
          <ac:picMkLst>
            <pc:docMk/>
            <pc:sldMk cId="3772498052" sldId="419"/>
            <ac:picMk id="12" creationId="{0125B9D4-104B-415C-9B6D-7458BB9E01E5}"/>
          </ac:picMkLst>
        </pc:picChg>
      </pc:sldChg>
      <pc:sldChg chg="new del">
        <pc:chgData name="Kai Schrader" userId="7dc441d9-d174-4944-b8b0-fa7e9dda5196" providerId="ADAL" clId="{2D2A2DE8-6E12-4DB1-BD9C-5CBE99C01B5A}" dt="2022-08-31T10:18:10.355" v="85" actId="680"/>
        <pc:sldMkLst>
          <pc:docMk/>
          <pc:sldMk cId="60215677" sldId="420"/>
        </pc:sldMkLst>
      </pc:sldChg>
      <pc:sldChg chg="add">
        <pc:chgData name="Kai Schrader" userId="7dc441d9-d174-4944-b8b0-fa7e9dda5196" providerId="ADAL" clId="{2D2A2DE8-6E12-4DB1-BD9C-5CBE99C01B5A}" dt="2022-08-31T10:18:14.982" v="86"/>
        <pc:sldMkLst>
          <pc:docMk/>
          <pc:sldMk cId="1248625326" sldId="420"/>
        </pc:sldMkLst>
      </pc:sldChg>
      <pc:sldChg chg="addSp delSp modSp new mod">
        <pc:chgData name="Kai Schrader" userId="7dc441d9-d174-4944-b8b0-fa7e9dda5196" providerId="ADAL" clId="{2D2A2DE8-6E12-4DB1-BD9C-5CBE99C01B5A}" dt="2022-09-01T13:09:15.987" v="1924" actId="114"/>
        <pc:sldMkLst>
          <pc:docMk/>
          <pc:sldMk cId="392005604" sldId="421"/>
        </pc:sldMkLst>
        <pc:spChg chg="mod">
          <ac:chgData name="Kai Schrader" userId="7dc441d9-d174-4944-b8b0-fa7e9dda5196" providerId="ADAL" clId="{2D2A2DE8-6E12-4DB1-BD9C-5CBE99C01B5A}" dt="2022-08-31T10:30:13.700" v="671" actId="20577"/>
          <ac:spMkLst>
            <pc:docMk/>
            <pc:sldMk cId="392005604" sldId="421"/>
            <ac:spMk id="2" creationId="{75685919-246B-4CD0-890A-F92A5F5C714B}"/>
          </ac:spMkLst>
        </pc:spChg>
        <pc:spChg chg="mod">
          <ac:chgData name="Kai Schrader" userId="7dc441d9-d174-4944-b8b0-fa7e9dda5196" providerId="ADAL" clId="{2D2A2DE8-6E12-4DB1-BD9C-5CBE99C01B5A}" dt="2022-09-01T07:55:31.357" v="1888" actId="20577"/>
          <ac:spMkLst>
            <pc:docMk/>
            <pc:sldMk cId="392005604" sldId="421"/>
            <ac:spMk id="3" creationId="{BB3D1833-58EF-489C-BD55-7A177D64EA09}"/>
          </ac:spMkLst>
        </pc:spChg>
        <pc:spChg chg="add mod">
          <ac:chgData name="Kai Schrader" userId="7dc441d9-d174-4944-b8b0-fa7e9dda5196" providerId="ADAL" clId="{2D2A2DE8-6E12-4DB1-BD9C-5CBE99C01B5A}" dt="2022-09-01T13:09:15.987" v="1924" actId="114"/>
          <ac:spMkLst>
            <pc:docMk/>
            <pc:sldMk cId="392005604" sldId="421"/>
            <ac:spMk id="6" creationId="{7EC52966-209D-4DC0-9015-2D2014EACFEC}"/>
          </ac:spMkLst>
        </pc:spChg>
        <pc:picChg chg="add del mod">
          <ac:chgData name="Kai Schrader" userId="7dc441d9-d174-4944-b8b0-fa7e9dda5196" providerId="ADAL" clId="{2D2A2DE8-6E12-4DB1-BD9C-5CBE99C01B5A}" dt="2022-09-01T07:13:32.748" v="1348" actId="21"/>
          <ac:picMkLst>
            <pc:docMk/>
            <pc:sldMk cId="392005604" sldId="421"/>
            <ac:picMk id="5" creationId="{31E99209-21D2-4872-89B5-35D2A51D6359}"/>
          </ac:picMkLst>
        </pc:picChg>
        <pc:picChg chg="add del mod">
          <ac:chgData name="Kai Schrader" userId="7dc441d9-d174-4944-b8b0-fa7e9dda5196" providerId="ADAL" clId="{2D2A2DE8-6E12-4DB1-BD9C-5CBE99C01B5A}" dt="2022-09-01T07:13:50.604" v="1352" actId="21"/>
          <ac:picMkLst>
            <pc:docMk/>
            <pc:sldMk cId="392005604" sldId="421"/>
            <ac:picMk id="7" creationId="{A928F16F-162E-460C-8A42-C0DD9F1791F2}"/>
          </ac:picMkLst>
        </pc:picChg>
        <pc:picChg chg="add del mod">
          <ac:chgData name="Kai Schrader" userId="7dc441d9-d174-4944-b8b0-fa7e9dda5196" providerId="ADAL" clId="{2D2A2DE8-6E12-4DB1-BD9C-5CBE99C01B5A}" dt="2022-09-01T07:56:19.039" v="1892" actId="21"/>
          <ac:picMkLst>
            <pc:docMk/>
            <pc:sldMk cId="392005604" sldId="421"/>
            <ac:picMk id="8" creationId="{8226C611-D84C-4331-AB5A-1405FA33A6E3}"/>
          </ac:picMkLst>
        </pc:picChg>
        <pc:picChg chg="add mod">
          <ac:chgData name="Kai Schrader" userId="7dc441d9-d174-4944-b8b0-fa7e9dda5196" providerId="ADAL" clId="{2D2A2DE8-6E12-4DB1-BD9C-5CBE99C01B5A}" dt="2022-09-01T07:56:40.019" v="1897" actId="14100"/>
          <ac:picMkLst>
            <pc:docMk/>
            <pc:sldMk cId="392005604" sldId="421"/>
            <ac:picMk id="9" creationId="{CF62D84C-704E-4F5C-B253-CA81655B89D5}"/>
          </ac:picMkLst>
        </pc:picChg>
      </pc:sldChg>
      <pc:sldChg chg="addSp delSp modSp new mod">
        <pc:chgData name="Kai Schrader" userId="7dc441d9-d174-4944-b8b0-fa7e9dda5196" providerId="ADAL" clId="{2D2A2DE8-6E12-4DB1-BD9C-5CBE99C01B5A}" dt="2022-09-01T07:34:29.923" v="1601" actId="20577"/>
        <pc:sldMkLst>
          <pc:docMk/>
          <pc:sldMk cId="1791130730" sldId="422"/>
        </pc:sldMkLst>
        <pc:spChg chg="mod">
          <ac:chgData name="Kai Schrader" userId="7dc441d9-d174-4944-b8b0-fa7e9dda5196" providerId="ADAL" clId="{2D2A2DE8-6E12-4DB1-BD9C-5CBE99C01B5A}" dt="2022-09-01T07:34:29.923" v="1601" actId="20577"/>
          <ac:spMkLst>
            <pc:docMk/>
            <pc:sldMk cId="1791130730" sldId="422"/>
            <ac:spMk id="2" creationId="{5810A71A-C11B-458D-BE5B-03C05D0C4E84}"/>
          </ac:spMkLst>
        </pc:spChg>
        <pc:spChg chg="del">
          <ac:chgData name="Kai Schrader" userId="7dc441d9-d174-4944-b8b0-fa7e9dda5196" providerId="ADAL" clId="{2D2A2DE8-6E12-4DB1-BD9C-5CBE99C01B5A}" dt="2022-09-01T07:09:16.979" v="1284" actId="478"/>
          <ac:spMkLst>
            <pc:docMk/>
            <pc:sldMk cId="1791130730" sldId="422"/>
            <ac:spMk id="3" creationId="{D5D94F92-0486-4142-A9EB-1F4A6B824F93}"/>
          </ac:spMkLst>
        </pc:spChg>
        <pc:spChg chg="add mod">
          <ac:chgData name="Kai Schrader" userId="7dc441d9-d174-4944-b8b0-fa7e9dda5196" providerId="ADAL" clId="{2D2A2DE8-6E12-4DB1-BD9C-5CBE99C01B5A}" dt="2022-09-01T07:22:25.082" v="1498" actId="1076"/>
          <ac:spMkLst>
            <pc:docMk/>
            <pc:sldMk cId="1791130730" sldId="422"/>
            <ac:spMk id="4" creationId="{A1FFEFFE-5A68-4726-8375-3263BD2EF444}"/>
          </ac:spMkLst>
        </pc:spChg>
        <pc:spChg chg="add mod">
          <ac:chgData name="Kai Schrader" userId="7dc441d9-d174-4944-b8b0-fa7e9dda5196" providerId="ADAL" clId="{2D2A2DE8-6E12-4DB1-BD9C-5CBE99C01B5A}" dt="2022-09-01T07:22:50.970" v="1499" actId="1076"/>
          <ac:spMkLst>
            <pc:docMk/>
            <pc:sldMk cId="1791130730" sldId="422"/>
            <ac:spMk id="5" creationId="{9BD3AFE6-535F-4868-A485-233FA556B97A}"/>
          </ac:spMkLst>
        </pc:spChg>
        <pc:spChg chg="add del mod">
          <ac:chgData name="Kai Schrader" userId="7dc441d9-d174-4944-b8b0-fa7e9dda5196" providerId="ADAL" clId="{2D2A2DE8-6E12-4DB1-BD9C-5CBE99C01B5A}" dt="2022-09-01T07:20:16.627" v="1465" actId="21"/>
          <ac:spMkLst>
            <pc:docMk/>
            <pc:sldMk cId="1791130730" sldId="422"/>
            <ac:spMk id="6" creationId="{CA481370-CBB0-4E7E-83D2-68C370BCE332}"/>
          </ac:spMkLst>
        </pc:spChg>
        <pc:spChg chg="add del mod">
          <ac:chgData name="Kai Schrader" userId="7dc441d9-d174-4944-b8b0-fa7e9dda5196" providerId="ADAL" clId="{2D2A2DE8-6E12-4DB1-BD9C-5CBE99C01B5A}" dt="2022-09-01T07:15:32.139" v="1366" actId="21"/>
          <ac:spMkLst>
            <pc:docMk/>
            <pc:sldMk cId="1791130730" sldId="422"/>
            <ac:spMk id="8" creationId="{09E6A22B-1CEE-4976-9316-BAC71859E217}"/>
          </ac:spMkLst>
        </pc:spChg>
        <pc:spChg chg="add mod">
          <ac:chgData name="Kai Schrader" userId="7dc441d9-d174-4944-b8b0-fa7e9dda5196" providerId="ADAL" clId="{2D2A2DE8-6E12-4DB1-BD9C-5CBE99C01B5A}" dt="2022-09-01T07:22:18.443" v="1496" actId="1076"/>
          <ac:spMkLst>
            <pc:docMk/>
            <pc:sldMk cId="1791130730" sldId="422"/>
            <ac:spMk id="12" creationId="{0434C583-E92E-4ADB-A5D2-0B0859053E3A}"/>
          </ac:spMkLst>
        </pc:spChg>
        <pc:picChg chg="add del mod">
          <ac:chgData name="Kai Schrader" userId="7dc441d9-d174-4944-b8b0-fa7e9dda5196" providerId="ADAL" clId="{2D2A2DE8-6E12-4DB1-BD9C-5CBE99C01B5A}" dt="2022-09-01T07:15:46.913" v="1370" actId="21"/>
          <ac:picMkLst>
            <pc:docMk/>
            <pc:sldMk cId="1791130730" sldId="422"/>
            <ac:picMk id="9" creationId="{2C9CBCB2-7887-404B-9193-AA61792B037B}"/>
          </ac:picMkLst>
        </pc:picChg>
        <pc:picChg chg="add del mod">
          <ac:chgData name="Kai Schrader" userId="7dc441d9-d174-4944-b8b0-fa7e9dda5196" providerId="ADAL" clId="{2D2A2DE8-6E12-4DB1-BD9C-5CBE99C01B5A}" dt="2022-09-01T07:15:39.940" v="1368" actId="21"/>
          <ac:picMkLst>
            <pc:docMk/>
            <pc:sldMk cId="1791130730" sldId="422"/>
            <ac:picMk id="10" creationId="{B220DE62-B4D3-44A9-A8A5-51F72C4E076E}"/>
          </ac:picMkLst>
        </pc:picChg>
      </pc:sldChg>
      <pc:sldChg chg="addSp delSp modSp new mod ord">
        <pc:chgData name="Kai Schrader" userId="7dc441d9-d174-4944-b8b0-fa7e9dda5196" providerId="ADAL" clId="{2D2A2DE8-6E12-4DB1-BD9C-5CBE99C01B5A}" dt="2022-09-01T07:57:49.582" v="1908" actId="14100"/>
        <pc:sldMkLst>
          <pc:docMk/>
          <pc:sldMk cId="421957746" sldId="423"/>
        </pc:sldMkLst>
        <pc:spChg chg="mod">
          <ac:chgData name="Kai Schrader" userId="7dc441d9-d174-4944-b8b0-fa7e9dda5196" providerId="ADAL" clId="{2D2A2DE8-6E12-4DB1-BD9C-5CBE99C01B5A}" dt="2022-09-01T07:32:13.612" v="1575" actId="20577"/>
          <ac:spMkLst>
            <pc:docMk/>
            <pc:sldMk cId="421957746" sldId="423"/>
            <ac:spMk id="2" creationId="{EE8B14AF-0718-4238-8C3F-F86B1E25637E}"/>
          </ac:spMkLst>
        </pc:spChg>
        <pc:spChg chg="del">
          <ac:chgData name="Kai Schrader" userId="7dc441d9-d174-4944-b8b0-fa7e9dda5196" providerId="ADAL" clId="{2D2A2DE8-6E12-4DB1-BD9C-5CBE99C01B5A}" dt="2022-08-31T10:56:51.215" v="1043" actId="478"/>
          <ac:spMkLst>
            <pc:docMk/>
            <pc:sldMk cId="421957746" sldId="423"/>
            <ac:spMk id="3" creationId="{63567CBD-4920-4E68-A391-6B50C0FF4B75}"/>
          </ac:spMkLst>
        </pc:spChg>
        <pc:spChg chg="add mod">
          <ac:chgData name="Kai Schrader" userId="7dc441d9-d174-4944-b8b0-fa7e9dda5196" providerId="ADAL" clId="{2D2A2DE8-6E12-4DB1-BD9C-5CBE99C01B5A}" dt="2022-08-31T10:56:55.184" v="1044"/>
          <ac:spMkLst>
            <pc:docMk/>
            <pc:sldMk cId="421957746" sldId="423"/>
            <ac:spMk id="6" creationId="{552A3A21-7DDA-4186-9F3B-EA44C459B7F0}"/>
          </ac:spMkLst>
        </pc:spChg>
        <pc:spChg chg="add mod">
          <ac:chgData name="Kai Schrader" userId="7dc441d9-d174-4944-b8b0-fa7e9dda5196" providerId="ADAL" clId="{2D2A2DE8-6E12-4DB1-BD9C-5CBE99C01B5A}" dt="2022-09-01T07:57:49.582" v="1908" actId="14100"/>
          <ac:spMkLst>
            <pc:docMk/>
            <pc:sldMk cId="421957746" sldId="423"/>
            <ac:spMk id="10" creationId="{BEFF015F-3C62-4F73-AF97-F85B77125DCE}"/>
          </ac:spMkLst>
        </pc:spChg>
        <pc:spChg chg="add mod">
          <ac:chgData name="Kai Schrader" userId="7dc441d9-d174-4944-b8b0-fa7e9dda5196" providerId="ADAL" clId="{2D2A2DE8-6E12-4DB1-BD9C-5CBE99C01B5A}" dt="2022-09-01T07:33:02.147" v="1582" actId="1076"/>
          <ac:spMkLst>
            <pc:docMk/>
            <pc:sldMk cId="421957746" sldId="423"/>
            <ac:spMk id="11" creationId="{4800AEF3-1BAD-4C43-99A8-3FC3B32A9CF9}"/>
          </ac:spMkLst>
        </pc:spChg>
        <pc:grpChg chg="add mod">
          <ac:chgData name="Kai Schrader" userId="7dc441d9-d174-4944-b8b0-fa7e9dda5196" providerId="ADAL" clId="{2D2A2DE8-6E12-4DB1-BD9C-5CBE99C01B5A}" dt="2022-08-31T10:58:37.855" v="1065" actId="14100"/>
          <ac:grpSpMkLst>
            <pc:docMk/>
            <pc:sldMk cId="421957746" sldId="423"/>
            <ac:grpSpMk id="4" creationId="{944E2318-C498-4104-83C4-24EB7F3EA5CC}"/>
          </ac:grpSpMkLst>
        </pc:grpChg>
        <pc:picChg chg="add mod">
          <ac:chgData name="Kai Schrader" userId="7dc441d9-d174-4944-b8b0-fa7e9dda5196" providerId="ADAL" clId="{2D2A2DE8-6E12-4DB1-BD9C-5CBE99C01B5A}" dt="2022-08-31T10:56:55.184" v="1044"/>
          <ac:picMkLst>
            <pc:docMk/>
            <pc:sldMk cId="421957746" sldId="423"/>
            <ac:picMk id="5" creationId="{F8B3C547-2008-439E-985D-BB18022DB760}"/>
          </ac:picMkLst>
        </pc:picChg>
        <pc:picChg chg="add del mod">
          <ac:chgData name="Kai Schrader" userId="7dc441d9-d174-4944-b8b0-fa7e9dda5196" providerId="ADAL" clId="{2D2A2DE8-6E12-4DB1-BD9C-5CBE99C01B5A}" dt="2022-09-01T07:26:32.439" v="1519" actId="21"/>
          <ac:picMkLst>
            <pc:docMk/>
            <pc:sldMk cId="421957746" sldId="423"/>
            <ac:picMk id="7" creationId="{335B99A4-B108-4C58-B5DC-AE78923FB508}"/>
          </ac:picMkLst>
        </pc:picChg>
        <pc:picChg chg="add del mod">
          <ac:chgData name="Kai Schrader" userId="7dc441d9-d174-4944-b8b0-fa7e9dda5196" providerId="ADAL" clId="{2D2A2DE8-6E12-4DB1-BD9C-5CBE99C01B5A}" dt="2022-09-01T07:56:58.652" v="1898" actId="21"/>
          <ac:picMkLst>
            <pc:docMk/>
            <pc:sldMk cId="421957746" sldId="423"/>
            <ac:picMk id="8" creationId="{B425D6F3-D25F-4727-B56A-53578C982ADC}"/>
          </ac:picMkLst>
        </pc:picChg>
        <pc:picChg chg="add mod">
          <ac:chgData name="Kai Schrader" userId="7dc441d9-d174-4944-b8b0-fa7e9dda5196" providerId="ADAL" clId="{2D2A2DE8-6E12-4DB1-BD9C-5CBE99C01B5A}" dt="2022-09-01T07:57:24.877" v="1904" actId="1076"/>
          <ac:picMkLst>
            <pc:docMk/>
            <pc:sldMk cId="421957746" sldId="423"/>
            <ac:picMk id="12" creationId="{9B0090E3-B00E-43F2-9D45-50A937BA827F}"/>
          </ac:picMkLst>
        </pc:picChg>
      </pc:sldChg>
      <pc:sldChg chg="addSp delSp modSp new mod">
        <pc:chgData name="Kai Schrader" userId="7dc441d9-d174-4944-b8b0-fa7e9dda5196" providerId="ADAL" clId="{2D2A2DE8-6E12-4DB1-BD9C-5CBE99C01B5A}" dt="2022-09-01T07:37:19.269" v="1641" actId="20577"/>
        <pc:sldMkLst>
          <pc:docMk/>
          <pc:sldMk cId="1544761570" sldId="424"/>
        </pc:sldMkLst>
        <pc:spChg chg="mod">
          <ac:chgData name="Kai Schrader" userId="7dc441d9-d174-4944-b8b0-fa7e9dda5196" providerId="ADAL" clId="{2D2A2DE8-6E12-4DB1-BD9C-5CBE99C01B5A}" dt="2022-09-01T07:37:19.269" v="1641" actId="20577"/>
          <ac:spMkLst>
            <pc:docMk/>
            <pc:sldMk cId="1544761570" sldId="424"/>
            <ac:spMk id="2" creationId="{E39D9ABC-1637-4BAA-86C1-B7678FD2A3D2}"/>
          </ac:spMkLst>
        </pc:spChg>
        <pc:spChg chg="del">
          <ac:chgData name="Kai Schrader" userId="7dc441d9-d174-4944-b8b0-fa7e9dda5196" providerId="ADAL" clId="{2D2A2DE8-6E12-4DB1-BD9C-5CBE99C01B5A}" dt="2022-08-31T10:59:49.461" v="1092" actId="478"/>
          <ac:spMkLst>
            <pc:docMk/>
            <pc:sldMk cId="1544761570" sldId="424"/>
            <ac:spMk id="3" creationId="{AE373FF4-9692-4F6D-84E4-AB3EB3ECB830}"/>
          </ac:spMkLst>
        </pc:spChg>
        <pc:spChg chg="add mod">
          <ac:chgData name="Kai Schrader" userId="7dc441d9-d174-4944-b8b0-fa7e9dda5196" providerId="ADAL" clId="{2D2A2DE8-6E12-4DB1-BD9C-5CBE99C01B5A}" dt="2022-08-31T11:04:51.855" v="1126"/>
          <ac:spMkLst>
            <pc:docMk/>
            <pc:sldMk cId="1544761570" sldId="424"/>
            <ac:spMk id="13" creationId="{7731D164-2736-43CB-A463-CC65916F39D7}"/>
          </ac:spMkLst>
        </pc:spChg>
        <pc:grpChg chg="add mod">
          <ac:chgData name="Kai Schrader" userId="7dc441d9-d174-4944-b8b0-fa7e9dda5196" providerId="ADAL" clId="{2D2A2DE8-6E12-4DB1-BD9C-5CBE99C01B5A}" dt="2022-09-01T07:36:55.915" v="1620" actId="14100"/>
          <ac:grpSpMkLst>
            <pc:docMk/>
            <pc:sldMk cId="1544761570" sldId="424"/>
            <ac:grpSpMk id="11" creationId="{1F89C580-253A-45C8-8E6A-4C4A1167C652}"/>
          </ac:grpSpMkLst>
        </pc:grpChg>
        <pc:picChg chg="add del mod">
          <ac:chgData name="Kai Schrader" userId="7dc441d9-d174-4944-b8b0-fa7e9dda5196" providerId="ADAL" clId="{2D2A2DE8-6E12-4DB1-BD9C-5CBE99C01B5A}" dt="2022-08-31T11:03:40.072" v="1115" actId="478"/>
          <ac:picMkLst>
            <pc:docMk/>
            <pc:sldMk cId="1544761570" sldId="424"/>
            <ac:picMk id="4" creationId="{62B80C7C-7052-459C-816B-BBAA4CFFEEF1}"/>
          </ac:picMkLst>
        </pc:picChg>
        <pc:picChg chg="add del mod">
          <ac:chgData name="Kai Schrader" userId="7dc441d9-d174-4944-b8b0-fa7e9dda5196" providerId="ADAL" clId="{2D2A2DE8-6E12-4DB1-BD9C-5CBE99C01B5A}" dt="2022-08-31T11:01:56.644" v="1103" actId="478"/>
          <ac:picMkLst>
            <pc:docMk/>
            <pc:sldMk cId="1544761570" sldId="424"/>
            <ac:picMk id="6" creationId="{BD5EE01B-3396-4FCE-88DC-F9BABD5DA9C0}"/>
          </ac:picMkLst>
        </pc:picChg>
        <pc:picChg chg="add mod">
          <ac:chgData name="Kai Schrader" userId="7dc441d9-d174-4944-b8b0-fa7e9dda5196" providerId="ADAL" clId="{2D2A2DE8-6E12-4DB1-BD9C-5CBE99C01B5A}" dt="2022-09-01T07:36:45.985" v="1618" actId="1076"/>
          <ac:picMkLst>
            <pc:docMk/>
            <pc:sldMk cId="1544761570" sldId="424"/>
            <ac:picMk id="7" creationId="{921ABD29-B72A-4659-B067-288C0D67E331}"/>
          </ac:picMkLst>
        </pc:picChg>
        <pc:picChg chg="add mod">
          <ac:chgData name="Kai Schrader" userId="7dc441d9-d174-4944-b8b0-fa7e9dda5196" providerId="ADAL" clId="{2D2A2DE8-6E12-4DB1-BD9C-5CBE99C01B5A}" dt="2022-08-31T11:05:08.209" v="1130" actId="14100"/>
          <ac:picMkLst>
            <pc:docMk/>
            <pc:sldMk cId="1544761570" sldId="424"/>
            <ac:picMk id="8" creationId="{F867C159-EC78-467F-9597-33DCDD0AED62}"/>
          </ac:picMkLst>
        </pc:picChg>
        <pc:picChg chg="add mod">
          <ac:chgData name="Kai Schrader" userId="7dc441d9-d174-4944-b8b0-fa7e9dda5196" providerId="ADAL" clId="{2D2A2DE8-6E12-4DB1-BD9C-5CBE99C01B5A}" dt="2022-08-31T11:03:45.023" v="1117" actId="14100"/>
          <ac:picMkLst>
            <pc:docMk/>
            <pc:sldMk cId="1544761570" sldId="424"/>
            <ac:picMk id="9" creationId="{B6E18A10-4255-4426-96C2-86021355AFD1}"/>
          </ac:picMkLst>
        </pc:picChg>
        <pc:picChg chg="add del mod">
          <ac:chgData name="Kai Schrader" userId="7dc441d9-d174-4944-b8b0-fa7e9dda5196" providerId="ADAL" clId="{2D2A2DE8-6E12-4DB1-BD9C-5CBE99C01B5A}" dt="2022-08-31T11:04:10.404" v="1122" actId="478"/>
          <ac:picMkLst>
            <pc:docMk/>
            <pc:sldMk cId="1544761570" sldId="424"/>
            <ac:picMk id="10" creationId="{E63B1541-FB0F-4262-ACDF-2709077FCEE2}"/>
          </ac:picMkLst>
        </pc:picChg>
        <pc:picChg chg="add mod">
          <ac:chgData name="Kai Schrader" userId="7dc441d9-d174-4944-b8b0-fa7e9dda5196" providerId="ADAL" clId="{2D2A2DE8-6E12-4DB1-BD9C-5CBE99C01B5A}" dt="2022-08-31T11:04:51.855" v="1126"/>
          <ac:picMkLst>
            <pc:docMk/>
            <pc:sldMk cId="1544761570" sldId="424"/>
            <ac:picMk id="12" creationId="{BA58CF35-5BFB-4F0E-94C2-14CC82672574}"/>
          </ac:picMkLst>
        </pc:picChg>
      </pc:sldChg>
      <pc:sldChg chg="addSp delSp modSp new mod">
        <pc:chgData name="Kai Schrader" userId="7dc441d9-d174-4944-b8b0-fa7e9dda5196" providerId="ADAL" clId="{2D2A2DE8-6E12-4DB1-BD9C-5CBE99C01B5A}" dt="2022-09-01T07:47:05.638" v="1752" actId="1076"/>
        <pc:sldMkLst>
          <pc:docMk/>
          <pc:sldMk cId="3270508733" sldId="425"/>
        </pc:sldMkLst>
        <pc:spChg chg="mod">
          <ac:chgData name="Kai Schrader" userId="7dc441d9-d174-4944-b8b0-fa7e9dda5196" providerId="ADAL" clId="{2D2A2DE8-6E12-4DB1-BD9C-5CBE99C01B5A}" dt="2022-09-01T07:46:36.715" v="1747" actId="20577"/>
          <ac:spMkLst>
            <pc:docMk/>
            <pc:sldMk cId="3270508733" sldId="425"/>
            <ac:spMk id="2" creationId="{FC5F5044-48E7-41E7-89B0-B073ACC40B5A}"/>
          </ac:spMkLst>
        </pc:spChg>
        <pc:spChg chg="del mod">
          <ac:chgData name="Kai Schrader" userId="7dc441d9-d174-4944-b8b0-fa7e9dda5196" providerId="ADAL" clId="{2D2A2DE8-6E12-4DB1-BD9C-5CBE99C01B5A}" dt="2022-09-01T07:42:44.100" v="1697" actId="21"/>
          <ac:spMkLst>
            <pc:docMk/>
            <pc:sldMk cId="3270508733" sldId="425"/>
            <ac:spMk id="3" creationId="{B5C595B8-4655-4552-8CC6-5A50A24C07A6}"/>
          </ac:spMkLst>
        </pc:spChg>
        <pc:spChg chg="add del mod">
          <ac:chgData name="Kai Schrader" userId="7dc441d9-d174-4944-b8b0-fa7e9dda5196" providerId="ADAL" clId="{2D2A2DE8-6E12-4DB1-BD9C-5CBE99C01B5A}" dt="2022-09-01T07:42:30.326" v="1695" actId="21"/>
          <ac:spMkLst>
            <pc:docMk/>
            <pc:sldMk cId="3270508733" sldId="425"/>
            <ac:spMk id="5" creationId="{9FDEBAA1-838F-474F-94D0-AC936131C707}"/>
          </ac:spMkLst>
        </pc:spChg>
        <pc:spChg chg="add del mod">
          <ac:chgData name="Kai Schrader" userId="7dc441d9-d174-4944-b8b0-fa7e9dda5196" providerId="ADAL" clId="{2D2A2DE8-6E12-4DB1-BD9C-5CBE99C01B5A}" dt="2022-09-01T07:46:26.515" v="1733" actId="478"/>
          <ac:spMkLst>
            <pc:docMk/>
            <pc:sldMk cId="3270508733" sldId="425"/>
            <ac:spMk id="6" creationId="{4F8EACB5-F712-428F-934E-E061051798A4}"/>
          </ac:spMkLst>
        </pc:spChg>
        <pc:graphicFrameChg chg="add mod modGraphic">
          <ac:chgData name="Kai Schrader" userId="7dc441d9-d174-4944-b8b0-fa7e9dda5196" providerId="ADAL" clId="{2D2A2DE8-6E12-4DB1-BD9C-5CBE99C01B5A}" dt="2022-09-01T07:47:05.638" v="1752" actId="1076"/>
          <ac:graphicFrameMkLst>
            <pc:docMk/>
            <pc:sldMk cId="3270508733" sldId="425"/>
            <ac:graphicFrameMk id="7" creationId="{B3EBBF73-2DAE-4AF0-A1D5-D6D1723FE986}"/>
          </ac:graphicFrameMkLst>
        </pc:graphicFrameChg>
      </pc:sldChg>
      <pc:sldChg chg="addSp delSp modSp new mod">
        <pc:chgData name="Kai Schrader" userId="7dc441d9-d174-4944-b8b0-fa7e9dda5196" providerId="ADAL" clId="{2D2A2DE8-6E12-4DB1-BD9C-5CBE99C01B5A}" dt="2022-09-01T07:38:03.995" v="1647" actId="1076"/>
        <pc:sldMkLst>
          <pc:docMk/>
          <pc:sldMk cId="38033714" sldId="426"/>
        </pc:sldMkLst>
        <pc:spChg chg="mod">
          <ac:chgData name="Kai Schrader" userId="7dc441d9-d174-4944-b8b0-fa7e9dda5196" providerId="ADAL" clId="{2D2A2DE8-6E12-4DB1-BD9C-5CBE99C01B5A}" dt="2022-09-01T07:37:35.892" v="1643" actId="20577"/>
          <ac:spMkLst>
            <pc:docMk/>
            <pc:sldMk cId="38033714" sldId="426"/>
            <ac:spMk id="2" creationId="{4CE4E106-C234-443E-BD88-36DB9BC8CCA1}"/>
          </ac:spMkLst>
        </pc:spChg>
        <pc:spChg chg="del">
          <ac:chgData name="Kai Schrader" userId="7dc441d9-d174-4944-b8b0-fa7e9dda5196" providerId="ADAL" clId="{2D2A2DE8-6E12-4DB1-BD9C-5CBE99C01B5A}" dt="2022-08-31T11:09:27.955" v="1140" actId="478"/>
          <ac:spMkLst>
            <pc:docMk/>
            <pc:sldMk cId="38033714" sldId="426"/>
            <ac:spMk id="3" creationId="{E3112E55-89B2-4224-8494-09E44DD71456}"/>
          </ac:spMkLst>
        </pc:spChg>
        <pc:picChg chg="add mod ord">
          <ac:chgData name="Kai Schrader" userId="7dc441d9-d174-4944-b8b0-fa7e9dda5196" providerId="ADAL" clId="{2D2A2DE8-6E12-4DB1-BD9C-5CBE99C01B5A}" dt="2022-09-01T07:38:03.995" v="1647" actId="1076"/>
          <ac:picMkLst>
            <pc:docMk/>
            <pc:sldMk cId="38033714" sldId="426"/>
            <ac:picMk id="5" creationId="{A1B6E6A1-8498-4541-B31D-6C200F71667F}"/>
          </ac:picMkLst>
        </pc:picChg>
        <pc:picChg chg="add mod">
          <ac:chgData name="Kai Schrader" userId="7dc441d9-d174-4944-b8b0-fa7e9dda5196" providerId="ADAL" clId="{2D2A2DE8-6E12-4DB1-BD9C-5CBE99C01B5A}" dt="2022-09-01T07:37:58.810" v="1646" actId="14100"/>
          <ac:picMkLst>
            <pc:docMk/>
            <pc:sldMk cId="38033714" sldId="426"/>
            <ac:picMk id="7" creationId="{513C4618-B2E5-4597-98B2-85BE6120862D}"/>
          </ac:picMkLst>
        </pc:picChg>
      </pc:sldChg>
      <pc:sldChg chg="addSp delSp modSp new mod ord">
        <pc:chgData name="Kai Schrader" userId="7dc441d9-d174-4944-b8b0-fa7e9dda5196" providerId="ADAL" clId="{2D2A2DE8-6E12-4DB1-BD9C-5CBE99C01B5A}" dt="2022-09-01T07:57:07.810" v="1900" actId="21"/>
        <pc:sldMkLst>
          <pc:docMk/>
          <pc:sldMk cId="3136827904" sldId="427"/>
        </pc:sldMkLst>
        <pc:spChg chg="mod">
          <ac:chgData name="Kai Schrader" userId="7dc441d9-d174-4944-b8b0-fa7e9dda5196" providerId="ADAL" clId="{2D2A2DE8-6E12-4DB1-BD9C-5CBE99C01B5A}" dt="2022-09-01T07:32:20.572" v="1578" actId="20577"/>
          <ac:spMkLst>
            <pc:docMk/>
            <pc:sldMk cId="3136827904" sldId="427"/>
            <ac:spMk id="2" creationId="{C0C9AEE5-3EA0-41AF-A92D-ED51D68EE7D0}"/>
          </ac:spMkLst>
        </pc:spChg>
        <pc:spChg chg="del">
          <ac:chgData name="Kai Schrader" userId="7dc441d9-d174-4944-b8b0-fa7e9dda5196" providerId="ADAL" clId="{2D2A2DE8-6E12-4DB1-BD9C-5CBE99C01B5A}" dt="2022-09-01T07:14:55.447" v="1357" actId="478"/>
          <ac:spMkLst>
            <pc:docMk/>
            <pc:sldMk cId="3136827904" sldId="427"/>
            <ac:spMk id="3" creationId="{575244C1-BB36-47D4-916F-D113B58655A8}"/>
          </ac:spMkLst>
        </pc:spChg>
        <pc:spChg chg="add del mod">
          <ac:chgData name="Kai Schrader" userId="7dc441d9-d174-4944-b8b0-fa7e9dda5196" providerId="ADAL" clId="{2D2A2DE8-6E12-4DB1-BD9C-5CBE99C01B5A}" dt="2022-09-01T07:15:17.680" v="1362"/>
          <ac:spMkLst>
            <pc:docMk/>
            <pc:sldMk cId="3136827904" sldId="427"/>
            <ac:spMk id="5" creationId="{5A6D47CF-6939-4D8E-B26A-C68C2B7F6A2D}"/>
          </ac:spMkLst>
        </pc:spChg>
        <pc:spChg chg="add mod">
          <ac:chgData name="Kai Schrader" userId="7dc441d9-d174-4944-b8b0-fa7e9dda5196" providerId="ADAL" clId="{2D2A2DE8-6E12-4DB1-BD9C-5CBE99C01B5A}" dt="2022-09-01T07:15:34.696" v="1367"/>
          <ac:spMkLst>
            <pc:docMk/>
            <pc:sldMk cId="3136827904" sldId="427"/>
            <ac:spMk id="6" creationId="{ABDD38E0-41B1-4EB3-B9A7-09AC965DF2CE}"/>
          </ac:spMkLst>
        </pc:spChg>
        <pc:spChg chg="add mod">
          <ac:chgData name="Kai Schrader" userId="7dc441d9-d174-4944-b8b0-fa7e9dda5196" providerId="ADAL" clId="{2D2A2DE8-6E12-4DB1-BD9C-5CBE99C01B5A}" dt="2022-09-01T07:29:46.511" v="1566" actId="20577"/>
          <ac:spMkLst>
            <pc:docMk/>
            <pc:sldMk cId="3136827904" sldId="427"/>
            <ac:spMk id="10" creationId="{492B1DE1-5225-42CE-A498-28D01A488CB9}"/>
          </ac:spMkLst>
        </pc:spChg>
        <pc:spChg chg="add mod">
          <ac:chgData name="Kai Schrader" userId="7dc441d9-d174-4944-b8b0-fa7e9dda5196" providerId="ADAL" clId="{2D2A2DE8-6E12-4DB1-BD9C-5CBE99C01B5A}" dt="2022-09-01T07:30:49.594" v="1568" actId="1076"/>
          <ac:spMkLst>
            <pc:docMk/>
            <pc:sldMk cId="3136827904" sldId="427"/>
            <ac:spMk id="12" creationId="{A385D404-397F-4C25-9037-988D083A994B}"/>
          </ac:spMkLst>
        </pc:spChg>
        <pc:spChg chg="add mod">
          <ac:chgData name="Kai Schrader" userId="7dc441d9-d174-4944-b8b0-fa7e9dda5196" providerId="ADAL" clId="{2D2A2DE8-6E12-4DB1-BD9C-5CBE99C01B5A}" dt="2022-09-01T07:32:05.586" v="1573" actId="1076"/>
          <ac:spMkLst>
            <pc:docMk/>
            <pc:sldMk cId="3136827904" sldId="427"/>
            <ac:spMk id="14" creationId="{872AC30F-E804-4ACD-A94F-D945DBE8EFCA}"/>
          </ac:spMkLst>
        </pc:spChg>
        <pc:picChg chg="add mod">
          <ac:chgData name="Kai Schrader" userId="7dc441d9-d174-4944-b8b0-fa7e9dda5196" providerId="ADAL" clId="{2D2A2DE8-6E12-4DB1-BD9C-5CBE99C01B5A}" dt="2022-09-01T07:15:43.540" v="1369"/>
          <ac:picMkLst>
            <pc:docMk/>
            <pc:sldMk cId="3136827904" sldId="427"/>
            <ac:picMk id="7" creationId="{3186C5D5-C2E0-4BE2-902E-B13F576BB921}"/>
          </ac:picMkLst>
        </pc:picChg>
        <pc:picChg chg="add mod">
          <ac:chgData name="Kai Schrader" userId="7dc441d9-d174-4944-b8b0-fa7e9dda5196" providerId="ADAL" clId="{2D2A2DE8-6E12-4DB1-BD9C-5CBE99C01B5A}" dt="2022-09-01T07:15:50.589" v="1371"/>
          <ac:picMkLst>
            <pc:docMk/>
            <pc:sldMk cId="3136827904" sldId="427"/>
            <ac:picMk id="8" creationId="{25F61B1B-B5F5-4ED3-9472-7FAF4D45F2AD}"/>
          </ac:picMkLst>
        </pc:picChg>
        <pc:picChg chg="add del mod">
          <ac:chgData name="Kai Schrader" userId="7dc441d9-d174-4944-b8b0-fa7e9dda5196" providerId="ADAL" clId="{2D2A2DE8-6E12-4DB1-BD9C-5CBE99C01B5A}" dt="2022-09-01T07:56:30.065" v="1894" actId="21"/>
          <ac:picMkLst>
            <pc:docMk/>
            <pc:sldMk cId="3136827904" sldId="427"/>
            <ac:picMk id="15" creationId="{B893E39A-BE20-4877-8BB0-C811B2B0B4F2}"/>
          </ac:picMkLst>
        </pc:picChg>
        <pc:picChg chg="add del mod">
          <ac:chgData name="Kai Schrader" userId="7dc441d9-d174-4944-b8b0-fa7e9dda5196" providerId="ADAL" clId="{2D2A2DE8-6E12-4DB1-BD9C-5CBE99C01B5A}" dt="2022-09-01T07:57:07.810" v="1900" actId="21"/>
          <ac:picMkLst>
            <pc:docMk/>
            <pc:sldMk cId="3136827904" sldId="427"/>
            <ac:picMk id="16" creationId="{64FBDD30-9B12-492C-B47E-F72FDF3A804D}"/>
          </ac:picMkLst>
        </pc:picChg>
        <pc:picChg chg="add mod">
          <ac:chgData name="Kai Schrader" userId="7dc441d9-d174-4944-b8b0-fa7e9dda5196" providerId="ADAL" clId="{2D2A2DE8-6E12-4DB1-BD9C-5CBE99C01B5A}" dt="2022-09-01T07:57:04.590" v="1899"/>
          <ac:picMkLst>
            <pc:docMk/>
            <pc:sldMk cId="3136827904" sldId="427"/>
            <ac:picMk id="17" creationId="{126A196F-9CA8-4879-BEB8-5A44164E6C54}"/>
          </ac:picMkLst>
        </pc:picChg>
      </pc:sldChg>
      <pc:sldChg chg="addSp delSp modSp new mod ord">
        <pc:chgData name="Kai Schrader" userId="7dc441d9-d174-4944-b8b0-fa7e9dda5196" providerId="ADAL" clId="{2D2A2DE8-6E12-4DB1-BD9C-5CBE99C01B5A}" dt="2022-09-01T07:52:24.504" v="1840" actId="1076"/>
        <pc:sldMkLst>
          <pc:docMk/>
          <pc:sldMk cId="3630092999" sldId="428"/>
        </pc:sldMkLst>
        <pc:spChg chg="mod">
          <ac:chgData name="Kai Schrader" userId="7dc441d9-d174-4944-b8b0-fa7e9dda5196" providerId="ADAL" clId="{2D2A2DE8-6E12-4DB1-BD9C-5CBE99C01B5A}" dt="2022-09-01T07:51:17.544" v="1824" actId="20577"/>
          <ac:spMkLst>
            <pc:docMk/>
            <pc:sldMk cId="3630092999" sldId="428"/>
            <ac:spMk id="2" creationId="{436F24A6-6AE5-480E-87BF-B84F34B274F9}"/>
          </ac:spMkLst>
        </pc:spChg>
        <pc:spChg chg="del">
          <ac:chgData name="Kai Schrader" userId="7dc441d9-d174-4944-b8b0-fa7e9dda5196" providerId="ADAL" clId="{2D2A2DE8-6E12-4DB1-BD9C-5CBE99C01B5A}" dt="2022-09-01T07:41:40.830" v="1690" actId="478"/>
          <ac:spMkLst>
            <pc:docMk/>
            <pc:sldMk cId="3630092999" sldId="428"/>
            <ac:spMk id="3" creationId="{BB355046-5F3A-4539-8CC6-C6ED2ACDE959}"/>
          </ac:spMkLst>
        </pc:spChg>
        <pc:spChg chg="add mod">
          <ac:chgData name="Kai Schrader" userId="7dc441d9-d174-4944-b8b0-fa7e9dda5196" providerId="ADAL" clId="{2D2A2DE8-6E12-4DB1-BD9C-5CBE99C01B5A}" dt="2022-09-01T07:52:01.331" v="1833" actId="14100"/>
          <ac:spMkLst>
            <pc:docMk/>
            <pc:sldMk cId="3630092999" sldId="428"/>
            <ac:spMk id="4" creationId="{0ACA612F-CFA5-42B7-AAA0-996012348676}"/>
          </ac:spMkLst>
        </pc:spChg>
        <pc:spChg chg="add mod">
          <ac:chgData name="Kai Schrader" userId="7dc441d9-d174-4944-b8b0-fa7e9dda5196" providerId="ADAL" clId="{2D2A2DE8-6E12-4DB1-BD9C-5CBE99C01B5A}" dt="2022-09-01T07:52:14.210" v="1836" actId="1076"/>
          <ac:spMkLst>
            <pc:docMk/>
            <pc:sldMk cId="3630092999" sldId="428"/>
            <ac:spMk id="5" creationId="{A395A505-6036-4881-959F-8DD9300F507C}"/>
          </ac:spMkLst>
        </pc:spChg>
        <pc:spChg chg="add mod">
          <ac:chgData name="Kai Schrader" userId="7dc441d9-d174-4944-b8b0-fa7e9dda5196" providerId="ADAL" clId="{2D2A2DE8-6E12-4DB1-BD9C-5CBE99C01B5A}" dt="2022-09-01T07:44:07.649" v="1703" actId="21"/>
          <ac:spMkLst>
            <pc:docMk/>
            <pc:sldMk cId="3630092999" sldId="428"/>
            <ac:spMk id="6" creationId="{E1140892-F9FB-4E24-894D-D1248096C24E}"/>
          </ac:spMkLst>
        </pc:spChg>
        <pc:spChg chg="add del mod">
          <ac:chgData name="Kai Schrader" userId="7dc441d9-d174-4944-b8b0-fa7e9dda5196" providerId="ADAL" clId="{2D2A2DE8-6E12-4DB1-BD9C-5CBE99C01B5A}" dt="2022-09-01T07:48:47.670" v="1758" actId="21"/>
          <ac:spMkLst>
            <pc:docMk/>
            <pc:sldMk cId="3630092999" sldId="428"/>
            <ac:spMk id="8" creationId="{0855797F-F64E-412F-B084-43E2C55339ED}"/>
          </ac:spMkLst>
        </pc:spChg>
        <pc:spChg chg="add mod">
          <ac:chgData name="Kai Schrader" userId="7dc441d9-d174-4944-b8b0-fa7e9dda5196" providerId="ADAL" clId="{2D2A2DE8-6E12-4DB1-BD9C-5CBE99C01B5A}" dt="2022-09-01T07:52:24.504" v="1840" actId="1076"/>
          <ac:spMkLst>
            <pc:docMk/>
            <pc:sldMk cId="3630092999" sldId="428"/>
            <ac:spMk id="9" creationId="{A88F1ADB-A0DF-43C5-92D7-1D0F205C5F32}"/>
          </ac:spMkLst>
        </pc:spChg>
      </pc:sldChg>
      <pc:sldChg chg="addSp delSp modSp new mod">
        <pc:chgData name="Kai Schrader" userId="7dc441d9-d174-4944-b8b0-fa7e9dda5196" providerId="ADAL" clId="{2D2A2DE8-6E12-4DB1-BD9C-5CBE99C01B5A}" dt="2022-09-01T07:54:12.061" v="1856" actId="21"/>
        <pc:sldMkLst>
          <pc:docMk/>
          <pc:sldMk cId="1465410854" sldId="429"/>
        </pc:sldMkLst>
        <pc:spChg chg="mod">
          <ac:chgData name="Kai Schrader" userId="7dc441d9-d174-4944-b8b0-fa7e9dda5196" providerId="ADAL" clId="{2D2A2DE8-6E12-4DB1-BD9C-5CBE99C01B5A}" dt="2022-09-01T07:52:37.343" v="1849" actId="20577"/>
          <ac:spMkLst>
            <pc:docMk/>
            <pc:sldMk cId="1465410854" sldId="429"/>
            <ac:spMk id="2" creationId="{1045B5D2-0561-47F5-BA70-1653B9D70AC9}"/>
          </ac:spMkLst>
        </pc:spChg>
        <pc:spChg chg="del">
          <ac:chgData name="Kai Schrader" userId="7dc441d9-d174-4944-b8b0-fa7e9dda5196" providerId="ADAL" clId="{2D2A2DE8-6E12-4DB1-BD9C-5CBE99C01B5A}" dt="2022-09-01T07:48:52.081" v="1759"/>
          <ac:spMkLst>
            <pc:docMk/>
            <pc:sldMk cId="1465410854" sldId="429"/>
            <ac:spMk id="3" creationId="{8D0C15DE-45F3-4CAF-87DB-A4E2D48806FE}"/>
          </ac:spMkLst>
        </pc:spChg>
        <pc:spChg chg="add del mod">
          <ac:chgData name="Kai Schrader" userId="7dc441d9-d174-4944-b8b0-fa7e9dda5196" providerId="ADAL" clId="{2D2A2DE8-6E12-4DB1-BD9C-5CBE99C01B5A}" dt="2022-09-01T07:51:45.111" v="1829" actId="21"/>
          <ac:spMkLst>
            <pc:docMk/>
            <pc:sldMk cId="1465410854" sldId="429"/>
            <ac:spMk id="4" creationId="{D74BF275-391D-41E3-AA28-D231D7DF7DAF}"/>
          </ac:spMkLst>
        </pc:spChg>
        <pc:spChg chg="add del mod">
          <ac:chgData name="Kai Schrader" userId="7dc441d9-d174-4944-b8b0-fa7e9dda5196" providerId="ADAL" clId="{2D2A2DE8-6E12-4DB1-BD9C-5CBE99C01B5A}" dt="2022-09-01T07:53:54.608" v="1854" actId="478"/>
          <ac:spMkLst>
            <pc:docMk/>
            <pc:sldMk cId="1465410854" sldId="429"/>
            <ac:spMk id="6" creationId="{ADA42F88-9DF1-4274-AE93-0F264A00CCE5}"/>
          </ac:spMkLst>
        </pc:spChg>
        <pc:picChg chg="add del mod">
          <ac:chgData name="Kai Schrader" userId="7dc441d9-d174-4944-b8b0-fa7e9dda5196" providerId="ADAL" clId="{2D2A2DE8-6E12-4DB1-BD9C-5CBE99C01B5A}" dt="2022-09-01T07:54:12.061" v="1856" actId="21"/>
          <ac:picMkLst>
            <pc:docMk/>
            <pc:sldMk cId="1465410854" sldId="429"/>
            <ac:picMk id="7" creationId="{488D023B-7F23-4CB1-9EE9-7FF1EF403D16}"/>
          </ac:picMkLst>
        </pc:picChg>
      </pc:sldChg>
      <pc:sldChg chg="new">
        <pc:chgData name="Kai Schrader" userId="7dc441d9-d174-4944-b8b0-fa7e9dda5196" providerId="ADAL" clId="{2D2A2DE8-6E12-4DB1-BD9C-5CBE99C01B5A}" dt="2022-09-01T07:54:01.138" v="1855" actId="680"/>
        <pc:sldMkLst>
          <pc:docMk/>
          <pc:sldMk cId="2227630057"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05238" y="0"/>
            <a:ext cx="2911475" cy="493713"/>
          </a:xfrm>
          <a:prstGeom prst="rect">
            <a:avLst/>
          </a:prstGeom>
        </p:spPr>
        <p:txBody>
          <a:bodyPr vert="horz" lIns="91440" tIns="45720" rIns="91440" bIns="45720" rtlCol="0"/>
          <a:lstStyle>
            <a:lvl1pPr algn="r">
              <a:defRPr sz="1200"/>
            </a:lvl1pPr>
          </a:lstStyle>
          <a:p>
            <a:fld id="{A360DED8-1ADF-4DB0-B13A-D294887A779A}" type="datetimeFigureOut">
              <a:rPr lang="en-US" smtClean="0"/>
              <a:t>9/20/2022</a:t>
            </a:fld>
            <a:endParaRPr lang="en-US"/>
          </a:p>
        </p:txBody>
      </p:sp>
      <p:sp>
        <p:nvSpPr>
          <p:cNvPr id="4" name="Folienbildplatzhalter 3"/>
          <p:cNvSpPr>
            <a:spLocks noGrp="1" noRot="1" noChangeAspect="1"/>
          </p:cNvSpPr>
          <p:nvPr>
            <p:ph type="sldImg" idx="2"/>
          </p:nvPr>
        </p:nvSpPr>
        <p:spPr>
          <a:xfrm>
            <a:off x="1141413" y="1231900"/>
            <a:ext cx="4435475" cy="3325813"/>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1513" y="4743450"/>
            <a:ext cx="5375275" cy="38798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361488"/>
            <a:ext cx="2911475" cy="49371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05238" y="9361488"/>
            <a:ext cx="2911475" cy="493712"/>
          </a:xfrm>
          <a:prstGeom prst="rect">
            <a:avLst/>
          </a:prstGeom>
        </p:spPr>
        <p:txBody>
          <a:bodyPr vert="horz" lIns="91440" tIns="45720" rIns="91440" bIns="45720" rtlCol="0" anchor="b"/>
          <a:lstStyle>
            <a:lvl1pPr algn="r">
              <a:defRPr sz="1200"/>
            </a:lvl1pPr>
          </a:lstStyle>
          <a:p>
            <a:fld id="{F955158B-07C9-4989-9123-8927BEA3803B}" type="slidenum">
              <a:rPr lang="en-US" smtClean="0"/>
              <a:t>‹N°›</a:t>
            </a:fld>
            <a:endParaRPr lang="en-US"/>
          </a:p>
        </p:txBody>
      </p:sp>
    </p:spTree>
    <p:extLst>
      <p:ext uri="{BB962C8B-B14F-4D97-AF65-F5344CB8AC3E}">
        <p14:creationId xmlns:p14="http://schemas.microsoft.com/office/powerpoint/2010/main" val="301209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Tree>
    <p:extLst>
      <p:ext uri="{BB962C8B-B14F-4D97-AF65-F5344CB8AC3E}">
        <p14:creationId xmlns:p14="http://schemas.microsoft.com/office/powerpoint/2010/main" val="776618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917ABAC-E7A3-AB4C-9577-698E816827AB}"/>
              </a:ext>
            </a:extLst>
          </p:cNvPr>
          <p:cNvSpPr>
            <a:spLocks noChangeAspect="1"/>
          </p:cNvSpPr>
          <p:nvPr/>
        </p:nvSpPr>
        <p:spPr>
          <a:xfrm>
            <a:off x="0" y="161"/>
            <a:ext cx="4572000" cy="4572000"/>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E954F38-2EF2-5447-BFF0-3573E5E5E7C3}"/>
              </a:ext>
            </a:extLst>
          </p:cNvPr>
          <p:cNvPicPr>
            <a:picLocks noChangeAspect="1"/>
          </p:cNvPicPr>
          <p:nvPr/>
        </p:nvPicPr>
        <p:blipFill>
          <a:blip r:embed="rId2"/>
          <a:stretch>
            <a:fillRect/>
          </a:stretch>
        </p:blipFill>
        <p:spPr>
          <a:xfrm>
            <a:off x="989633" y="5390626"/>
            <a:ext cx="2642932" cy="700683"/>
          </a:xfrm>
          <a:prstGeom prst="rect">
            <a:avLst/>
          </a:prstGeom>
        </p:spPr>
      </p:pic>
      <p:sp>
        <p:nvSpPr>
          <p:cNvPr id="9" name="Textplatzhalter 16">
            <a:extLst>
              <a:ext uri="{FF2B5EF4-FFF2-40B4-BE49-F238E27FC236}">
                <a16:creationId xmlns:a16="http://schemas.microsoft.com/office/drawing/2014/main" id="{952D85ED-2210-CA46-8FAF-A078F21777AB}"/>
              </a:ext>
            </a:extLst>
          </p:cNvPr>
          <p:cNvSpPr>
            <a:spLocks noGrp="1"/>
          </p:cNvSpPr>
          <p:nvPr>
            <p:ph type="body" sz="quarter" idx="11" hasCustomPrompt="1"/>
          </p:nvPr>
        </p:nvSpPr>
        <p:spPr>
          <a:xfrm>
            <a:off x="340495" y="479952"/>
            <a:ext cx="3898483" cy="2579335"/>
          </a:xfrm>
          <a:prstGeom prst="rect">
            <a:avLst/>
          </a:prstGeom>
        </p:spPr>
        <p:txBody>
          <a:bodyPr lIns="0" tIns="0" rIns="0" bIns="0">
            <a:normAutofit/>
          </a:bodyPr>
          <a:lstStyle>
            <a:lvl1pPr marL="0" indent="0" fontAlgn="t">
              <a:spcBef>
                <a:spcPts val="0"/>
              </a:spcBef>
              <a:defRPr lang="de-DE" sz="40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Title </a:t>
            </a:r>
            <a:r>
              <a:rPr lang="de-DE" dirty="0" err="1"/>
              <a:t>up</a:t>
            </a:r>
            <a:r>
              <a:rPr lang="de-DE" dirty="0"/>
              <a:t> </a:t>
            </a:r>
            <a:r>
              <a:rPr lang="de-DE" dirty="0" err="1"/>
              <a:t>to</a:t>
            </a:r>
            <a:r>
              <a:rPr lang="de-DE" dirty="0"/>
              <a:t> </a:t>
            </a:r>
            <a:r>
              <a:rPr lang="de-DE" dirty="0" err="1"/>
              <a:t>four</a:t>
            </a:r>
            <a:r>
              <a:rPr lang="de-DE" dirty="0"/>
              <a:t> </a:t>
            </a:r>
            <a:r>
              <a:rPr lang="de-DE" dirty="0" err="1"/>
              <a:t>lines</a:t>
            </a:r>
            <a:endParaRPr lang="de-DE" dirty="0"/>
          </a:p>
        </p:txBody>
      </p:sp>
      <p:sp>
        <p:nvSpPr>
          <p:cNvPr id="4" name="Textplatzhalter 3">
            <a:extLst>
              <a:ext uri="{FF2B5EF4-FFF2-40B4-BE49-F238E27FC236}">
                <a16:creationId xmlns:a16="http://schemas.microsoft.com/office/drawing/2014/main" id="{131D4AE5-53E8-D843-B3DA-1F4DC32F402B}"/>
              </a:ext>
            </a:extLst>
          </p:cNvPr>
          <p:cNvSpPr>
            <a:spLocks noGrp="1"/>
          </p:cNvSpPr>
          <p:nvPr>
            <p:ph type="body" sz="quarter" idx="12" hasCustomPrompt="1"/>
          </p:nvPr>
        </p:nvSpPr>
        <p:spPr>
          <a:xfrm>
            <a:off x="361950" y="398621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Place, Date</a:t>
            </a:r>
          </a:p>
        </p:txBody>
      </p:sp>
      <p:sp>
        <p:nvSpPr>
          <p:cNvPr id="13" name="Textplatzhalter 3">
            <a:extLst>
              <a:ext uri="{FF2B5EF4-FFF2-40B4-BE49-F238E27FC236}">
                <a16:creationId xmlns:a16="http://schemas.microsoft.com/office/drawing/2014/main" id="{B0E9A609-8F79-E54A-99E3-22D4CF2490E7}"/>
              </a:ext>
            </a:extLst>
          </p:cNvPr>
          <p:cNvSpPr>
            <a:spLocks noGrp="1"/>
          </p:cNvSpPr>
          <p:nvPr>
            <p:ph type="body" sz="quarter" idx="13" hasCustomPrompt="1"/>
          </p:nvPr>
        </p:nvSpPr>
        <p:spPr>
          <a:xfrm>
            <a:off x="361950" y="3576640"/>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Job title</a:t>
            </a:r>
          </a:p>
        </p:txBody>
      </p:sp>
      <p:sp>
        <p:nvSpPr>
          <p:cNvPr id="16" name="Textplatzhalter 3">
            <a:extLst>
              <a:ext uri="{FF2B5EF4-FFF2-40B4-BE49-F238E27FC236}">
                <a16:creationId xmlns:a16="http://schemas.microsoft.com/office/drawing/2014/main" id="{5AD55E83-C426-5E49-9D9F-3D42E86D7158}"/>
              </a:ext>
            </a:extLst>
          </p:cNvPr>
          <p:cNvSpPr>
            <a:spLocks noGrp="1"/>
          </p:cNvSpPr>
          <p:nvPr>
            <p:ph type="body" sz="quarter" idx="14" hasCustomPrompt="1"/>
          </p:nvPr>
        </p:nvSpPr>
        <p:spPr>
          <a:xfrm>
            <a:off x="361950" y="333216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err="1"/>
              <a:t>Presenter</a:t>
            </a:r>
            <a:endParaRPr lang="de-DE" dirty="0"/>
          </a:p>
        </p:txBody>
      </p:sp>
      <p:sp>
        <p:nvSpPr>
          <p:cNvPr id="8" name="Bildplatzhalter 7">
            <a:extLst>
              <a:ext uri="{FF2B5EF4-FFF2-40B4-BE49-F238E27FC236}">
                <a16:creationId xmlns:a16="http://schemas.microsoft.com/office/drawing/2014/main" id="{B5907F7E-AB5A-EA46-B8CF-FF5F6B71D1D2}"/>
              </a:ext>
            </a:extLst>
          </p:cNvPr>
          <p:cNvSpPr>
            <a:spLocks noGrp="1"/>
          </p:cNvSpPr>
          <p:nvPr>
            <p:ph type="pic" sz="quarter" idx="15" hasCustomPrompt="1"/>
          </p:nvPr>
        </p:nvSpPr>
        <p:spPr>
          <a:xfrm>
            <a:off x="4572000" y="0"/>
            <a:ext cx="4572000" cy="6858000"/>
          </a:xfrm>
          <a:prstGeom prst="rect">
            <a:avLst/>
          </a:prstGeom>
        </p:spPr>
        <p:txBody>
          <a:bodyPr/>
          <a:lstStyle>
            <a:lvl1pPr>
              <a:defRPr/>
            </a:lvl1pPr>
          </a:lstStyle>
          <a:p>
            <a:r>
              <a:rPr lang="de-DE" dirty="0"/>
              <a:t> 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10" name="Textplatzhalter 4">
            <a:extLst>
              <a:ext uri="{FF2B5EF4-FFF2-40B4-BE49-F238E27FC236}">
                <a16:creationId xmlns:a16="http://schemas.microsoft.com/office/drawing/2014/main" id="{59C1A25B-678F-184C-9470-C201D3E5A0E2}"/>
              </a:ext>
            </a:extLst>
          </p:cNvPr>
          <p:cNvSpPr>
            <a:spLocks noGrp="1"/>
          </p:cNvSpPr>
          <p:nvPr>
            <p:ph type="body" sz="quarter" idx="16" hasCustomPrompt="1"/>
          </p:nvPr>
        </p:nvSpPr>
        <p:spPr>
          <a:xfrm>
            <a:off x="4982817" y="6447182"/>
            <a:ext cx="3802408" cy="121961"/>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1963916575"/>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video or diagram">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0" y="-1"/>
            <a:ext cx="9144000" cy="6091200"/>
          </a:xfrm>
          <a:prstGeom prst="rect">
            <a:avLst/>
          </a:prstGeo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GB" noProof="0" dirty="0"/>
              <a:t>Choose a format</a:t>
            </a:r>
          </a:p>
        </p:txBody>
      </p:sp>
      <p:sp>
        <p:nvSpPr>
          <p:cNvPr id="4" name="Textplatzhalter 4">
            <a:extLst>
              <a:ext uri="{FF2B5EF4-FFF2-40B4-BE49-F238E27FC236}">
                <a16:creationId xmlns:a16="http://schemas.microsoft.com/office/drawing/2014/main" id="{48D9FD04-ABEF-6440-9983-1C77BF7AD8B8}"/>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11858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image with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6DCB-89C6-814B-B7B8-F5C08BA105D2}"/>
              </a:ext>
            </a:extLst>
          </p:cNvPr>
          <p:cNvSpPr>
            <a:spLocks noGrp="1"/>
          </p:cNvSpPr>
          <p:nvPr>
            <p:ph type="title" hasCustomPrompt="1"/>
          </p:nvPr>
        </p:nvSpPr>
        <p:spPr/>
        <p:txBody>
          <a:bodyPr/>
          <a:lstStyle/>
          <a:p>
            <a:r>
              <a:rPr lang="de-DE" dirty="0"/>
              <a:t>Title</a:t>
            </a: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0" y="774700"/>
            <a:ext cx="9144000" cy="5311775"/>
          </a:xfrm>
          <a:prstGeom prst="rect">
            <a:avLst/>
          </a:prstGeom>
        </p:spPr>
        <p:txBody>
          <a:bodyPr/>
          <a:lstStyle>
            <a:lvl1pPr>
              <a:defRPr/>
            </a:lvl1pPr>
          </a:lstStyle>
          <a:p>
            <a:r>
              <a:rPr lang="de-DE" dirty="0"/>
              <a:t> </a:t>
            </a:r>
          </a:p>
          <a:p>
            <a:r>
              <a:rPr lang="de-DE" dirty="0"/>
              <a:t>     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4" name="Textplatzhalter 4">
            <a:extLst>
              <a:ext uri="{FF2B5EF4-FFF2-40B4-BE49-F238E27FC236}">
                <a16:creationId xmlns:a16="http://schemas.microsoft.com/office/drawing/2014/main" id="{FAE75CF4-C007-DB42-A61A-C23C865EF418}"/>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14321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 video or diagram with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Inhaltsplatzhalter 2"/>
          <p:cNvSpPr>
            <a:spLocks noGrp="1"/>
          </p:cNvSpPr>
          <p:nvPr>
            <p:ph idx="1" hasCustomPrompt="1"/>
          </p:nvPr>
        </p:nvSpPr>
        <p:spPr>
          <a:xfrm>
            <a:off x="0" y="774000"/>
            <a:ext cx="9144000" cy="5310187"/>
          </a:xfrm>
          <a:prstGeom prst="rect">
            <a:avLst/>
          </a:prstGeo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GB" noProof="0" dirty="0"/>
              <a:t>     </a:t>
            </a:r>
          </a:p>
          <a:p>
            <a:pPr lvl="0"/>
            <a:r>
              <a:rPr lang="en-GB" noProof="0" dirty="0"/>
              <a:t>     Choose a format</a:t>
            </a:r>
          </a:p>
        </p:txBody>
      </p:sp>
      <p:sp>
        <p:nvSpPr>
          <p:cNvPr id="4" name="Textplatzhalter 4">
            <a:extLst>
              <a:ext uri="{FF2B5EF4-FFF2-40B4-BE49-F238E27FC236}">
                <a16:creationId xmlns:a16="http://schemas.microsoft.com/office/drawing/2014/main" id="{AB3B0738-5DDE-C348-B6FA-17BD5F2753E7}"/>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 world ma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6DCB-89C6-814B-B7B8-F5C08BA105D2}"/>
              </a:ext>
            </a:extLst>
          </p:cNvPr>
          <p:cNvSpPr>
            <a:spLocks noGrp="1"/>
          </p:cNvSpPr>
          <p:nvPr>
            <p:ph type="title" hasCustomPrompt="1"/>
          </p:nvPr>
        </p:nvSpPr>
        <p:spPr/>
        <p:txBody>
          <a:bodyPr/>
          <a:lstStyle/>
          <a:p>
            <a:r>
              <a:rPr lang="de-DE" dirty="0"/>
              <a:t>Title</a:t>
            </a:r>
          </a:p>
        </p:txBody>
      </p:sp>
      <p:pic>
        <p:nvPicPr>
          <p:cNvPr id="5" name="Grafik 4">
            <a:extLst>
              <a:ext uri="{FF2B5EF4-FFF2-40B4-BE49-F238E27FC236}">
                <a16:creationId xmlns:a16="http://schemas.microsoft.com/office/drawing/2014/main" id="{C245D33F-1CE5-4B62-B630-2E0CD691156A}"/>
              </a:ext>
            </a:extLst>
          </p:cNvPr>
          <p:cNvPicPr>
            <a:picLocks noChangeAspect="1"/>
          </p:cNvPicPr>
          <p:nvPr userDrawn="1"/>
        </p:nvPicPr>
        <p:blipFill>
          <a:blip r:embed="rId2"/>
          <a:srcRect/>
          <a:stretch/>
        </p:blipFill>
        <p:spPr>
          <a:xfrm>
            <a:off x="-1415390" y="773999"/>
            <a:ext cx="11831276" cy="5666558"/>
          </a:xfrm>
          <a:prstGeom prst="rect">
            <a:avLst/>
          </a:prstGeom>
        </p:spPr>
      </p:pic>
    </p:spTree>
    <p:extLst>
      <p:ext uri="{BB962C8B-B14F-4D97-AF65-F5344CB8AC3E}">
        <p14:creationId xmlns:p14="http://schemas.microsoft.com/office/powerpoint/2010/main" val="346483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 and tex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572000" y="0"/>
            <a:ext cx="4572000" cy="60912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 </a:t>
            </a:r>
            <a:r>
              <a:rPr lang="de-DE" dirty="0" err="1"/>
              <a:t>picture</a:t>
            </a:r>
            <a:endParaRPr lang="de-DE" dirty="0"/>
          </a:p>
        </p:txBody>
      </p:sp>
      <p:sp>
        <p:nvSpPr>
          <p:cNvPr id="4" name="Textplatzhalter 4">
            <a:extLst>
              <a:ext uri="{FF2B5EF4-FFF2-40B4-BE49-F238E27FC236}">
                <a16:creationId xmlns:a16="http://schemas.microsoft.com/office/drawing/2014/main" id="{BCA3567B-52A4-5B4B-BA5C-4E74D3E70DE0}"/>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
        <p:nvSpPr>
          <p:cNvPr id="7" name="Textplatzhalter 2">
            <a:extLst>
              <a:ext uri="{FF2B5EF4-FFF2-40B4-BE49-F238E27FC236}">
                <a16:creationId xmlns:a16="http://schemas.microsoft.com/office/drawing/2014/main" id="{695204FD-646F-694F-8425-F6B56695F39F}"/>
              </a:ext>
            </a:extLst>
          </p:cNvPr>
          <p:cNvSpPr>
            <a:spLocks noGrp="1"/>
          </p:cNvSpPr>
          <p:nvPr>
            <p:ph type="body" sz="quarter" idx="12" hasCustomPrompt="1"/>
          </p:nvPr>
        </p:nvSpPr>
        <p:spPr>
          <a:xfrm>
            <a:off x="367200" y="649288"/>
            <a:ext cx="4213225" cy="5380037"/>
          </a:xfrm>
          <a:prstGeom prst="rect">
            <a:avLst/>
          </a:prstGeom>
        </p:spPr>
        <p:txBody>
          <a:bodyPr lIns="0" tIns="0" rIns="0" bIns="0"/>
          <a:lstStyle>
            <a:lvl1pPr marL="0" indent="0">
              <a:spcBef>
                <a:spcPts val="0"/>
              </a:spcBef>
              <a:defRPr/>
            </a:lvl1pPr>
          </a:lstStyle>
          <a:p>
            <a:r>
              <a:rPr lang="de-DE" dirty="0"/>
              <a:t>Insert </a:t>
            </a:r>
            <a:r>
              <a:rPr lang="de-DE" dirty="0" err="1"/>
              <a:t>text</a:t>
            </a:r>
            <a:endParaRPr lang="en-GB" dirty="0"/>
          </a:p>
        </p:txBody>
      </p:sp>
    </p:spTree>
    <p:extLst>
      <p:ext uri="{BB962C8B-B14F-4D97-AF65-F5344CB8AC3E}">
        <p14:creationId xmlns:p14="http://schemas.microsoft.com/office/powerpoint/2010/main" val="228164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 image and quot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572000" y="0"/>
            <a:ext cx="4572000" cy="60912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58775" y="636104"/>
            <a:ext cx="4213225" cy="5473084"/>
          </a:xfrm>
          <a:prstGeom prst="rect">
            <a:avLst/>
          </a:prstGeom>
        </p:spPr>
        <p:txBody>
          <a:bodyPr lIns="0" tIns="0" rIns="0" bIns="0"/>
          <a:lstStyle>
            <a:lvl1pPr marL="0" indent="0">
              <a:defRPr lang="de-DE" sz="2600" b="1" i="0" kern="1200" baseline="0" dirty="0">
                <a:solidFill>
                  <a:srgbClr val="005380"/>
                </a:solidFill>
                <a:latin typeface="Arial Narrow" panose="020B0604020202020204" pitchFamily="34" charset="0"/>
                <a:ea typeface="+mn-ea"/>
                <a:cs typeface="+mn-cs"/>
              </a:defRPr>
            </a:lvl1pPr>
          </a:lstStyle>
          <a:p>
            <a:r>
              <a:rPr lang="de-DE" dirty="0"/>
              <a:t>«Insert </a:t>
            </a:r>
            <a:r>
              <a:rPr lang="de-DE" dirty="0" err="1"/>
              <a:t>quote</a:t>
            </a:r>
            <a:r>
              <a:rPr lang="de-DE" dirty="0"/>
              <a:t>»</a:t>
            </a:r>
          </a:p>
        </p:txBody>
      </p:sp>
      <p:sp>
        <p:nvSpPr>
          <p:cNvPr id="4" name="Textplatzhalter 4">
            <a:extLst>
              <a:ext uri="{FF2B5EF4-FFF2-40B4-BE49-F238E27FC236}">
                <a16:creationId xmlns:a16="http://schemas.microsoft.com/office/drawing/2014/main" id="{3099C2E5-FA81-C545-84D7-68D7A7022841}"/>
              </a:ext>
            </a:extLst>
          </p:cNvPr>
          <p:cNvSpPr>
            <a:spLocks noGrp="1"/>
          </p:cNvSpPr>
          <p:nvPr>
            <p:ph type="body" sz="quarter" idx="12"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241564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 image and box blu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572000" y="-1"/>
            <a:ext cx="4572000" cy="60912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 </a:t>
            </a:r>
            <a:r>
              <a:rPr lang="de-DE" dirty="0" err="1"/>
              <a:t>picture</a:t>
            </a:r>
            <a:endParaRPr lang="de-DE" dirty="0"/>
          </a:p>
        </p:txBody>
      </p:sp>
      <p:sp>
        <p:nvSpPr>
          <p:cNvPr id="2" name="Rechteck 1">
            <a:extLst>
              <a:ext uri="{FF2B5EF4-FFF2-40B4-BE49-F238E27FC236}">
                <a16:creationId xmlns:a16="http://schemas.microsoft.com/office/drawing/2014/main" id="{CC897D58-674C-1C40-8D85-9634B01A0008}"/>
              </a:ext>
            </a:extLst>
          </p:cNvPr>
          <p:cNvSpPr/>
          <p:nvPr/>
        </p:nvSpPr>
        <p:spPr bwMode="auto">
          <a:xfrm>
            <a:off x="0" y="0"/>
            <a:ext cx="4572000" cy="6091200"/>
          </a:xfrm>
          <a:prstGeom prst="rect">
            <a:avLst/>
          </a:prstGeom>
          <a:solidFill>
            <a:srgbClr val="005380"/>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5" name="Textplatzhalter 2">
            <a:extLst>
              <a:ext uri="{FF2B5EF4-FFF2-40B4-BE49-F238E27FC236}">
                <a16:creationId xmlns:a16="http://schemas.microsoft.com/office/drawing/2014/main" id="{5DE1FF53-0AF8-F241-8A26-9A2A47F72D18}"/>
              </a:ext>
            </a:extLst>
          </p:cNvPr>
          <p:cNvSpPr>
            <a:spLocks noGrp="1"/>
          </p:cNvSpPr>
          <p:nvPr>
            <p:ph type="body" sz="quarter" idx="11" hasCustomPrompt="1"/>
          </p:nvPr>
        </p:nvSpPr>
        <p:spPr>
          <a:xfrm>
            <a:off x="358776" y="642730"/>
            <a:ext cx="3974686" cy="5082209"/>
          </a:xfrm>
          <a:prstGeom prst="rect">
            <a:avLst/>
          </a:prstGeom>
        </p:spPr>
        <p:txBody>
          <a:bodyPr lIns="0" tIns="0" rIns="0" bIns="0"/>
          <a:lstStyle>
            <a:lvl1pPr marL="0" indent="0">
              <a:defRPr lang="de-DE" sz="2600" b="1" i="0" kern="1200" baseline="0" dirty="0">
                <a:solidFill>
                  <a:schemeClr val="bg1"/>
                </a:solidFill>
                <a:latin typeface="Arial Narrow" panose="020B0604020202020204" pitchFamily="34" charset="0"/>
                <a:ea typeface="+mn-ea"/>
                <a:cs typeface="+mn-cs"/>
              </a:defRPr>
            </a:lvl1pPr>
          </a:lstStyle>
          <a:p>
            <a:r>
              <a:rPr lang="de-DE" dirty="0"/>
              <a:t>«Insert </a:t>
            </a:r>
            <a:r>
              <a:rPr lang="de-DE" dirty="0" err="1"/>
              <a:t>quote</a:t>
            </a:r>
            <a:r>
              <a:rPr lang="de-DE" dirty="0"/>
              <a:t>»</a:t>
            </a:r>
          </a:p>
        </p:txBody>
      </p:sp>
      <p:sp>
        <p:nvSpPr>
          <p:cNvPr id="7" name="Textplatzhalter 4">
            <a:extLst>
              <a:ext uri="{FF2B5EF4-FFF2-40B4-BE49-F238E27FC236}">
                <a16:creationId xmlns:a16="http://schemas.microsoft.com/office/drawing/2014/main" id="{E2E20067-ACC5-364D-9262-61B3E7295185}"/>
              </a:ext>
            </a:extLst>
          </p:cNvPr>
          <p:cNvSpPr>
            <a:spLocks noGrp="1"/>
          </p:cNvSpPr>
          <p:nvPr>
            <p:ph type="body" sz="quarter" idx="12" hasCustomPrompt="1"/>
          </p:nvPr>
        </p:nvSpPr>
        <p:spPr>
          <a:xfrm>
            <a:off x="358775" y="60911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640716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 image and two boxes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04BB3D5-1B75-3B44-8F25-B8D36AF397AC}"/>
              </a:ext>
            </a:extLst>
          </p:cNvPr>
          <p:cNvSpPr/>
          <p:nvPr/>
        </p:nvSpPr>
        <p:spPr bwMode="auto">
          <a:xfrm>
            <a:off x="0" y="0"/>
            <a:ext cx="4572000" cy="3042000"/>
          </a:xfrm>
          <a:prstGeom prst="rect">
            <a:avLst/>
          </a:prstGeom>
          <a:solidFill>
            <a:srgbClr val="A31D2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572000" y="0"/>
            <a:ext cx="4572000" cy="6086475"/>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 </a:t>
            </a:r>
            <a:r>
              <a:rPr lang="de-DE" dirty="0" err="1"/>
              <a:t>picture</a:t>
            </a:r>
            <a:endParaRPr lang="de-DE" dirty="0"/>
          </a:p>
        </p:txBody>
      </p:sp>
      <p:sp>
        <p:nvSpPr>
          <p:cNvPr id="3" name="Titel 1">
            <a:extLst>
              <a:ext uri="{FF2B5EF4-FFF2-40B4-BE49-F238E27FC236}">
                <a16:creationId xmlns:a16="http://schemas.microsoft.com/office/drawing/2014/main" id="{78ACFCE6-7BCF-1345-8906-F29BABDB8C04}"/>
              </a:ext>
            </a:extLst>
          </p:cNvPr>
          <p:cNvSpPr>
            <a:spLocks noGrp="1"/>
          </p:cNvSpPr>
          <p:nvPr>
            <p:ph type="title" hasCustomPrompt="1"/>
          </p:nvPr>
        </p:nvSpPr>
        <p:spPr>
          <a:xfrm>
            <a:off x="0" y="1"/>
            <a:ext cx="4572000" cy="3041999"/>
          </a:xfrm>
          <a:noFill/>
        </p:spPr>
        <p:txBody>
          <a:bodyPr tIns="288000" rIns="360000" bIns="360000" anchor="t" anchorCtr="0">
            <a:normAutofit/>
          </a:bodyPr>
          <a:lstStyle>
            <a:lvl1pPr marL="0" indent="0" algn="l" defTabSz="720000">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8" name="Textplatzhalter 7">
            <a:extLst>
              <a:ext uri="{FF2B5EF4-FFF2-40B4-BE49-F238E27FC236}">
                <a16:creationId xmlns:a16="http://schemas.microsoft.com/office/drawing/2014/main" id="{1E9A2E9D-0AB9-8749-BFC3-2CD52DCA99E3}"/>
              </a:ext>
            </a:extLst>
          </p:cNvPr>
          <p:cNvSpPr>
            <a:spLocks noGrp="1"/>
          </p:cNvSpPr>
          <p:nvPr>
            <p:ph type="body" sz="quarter" idx="11" hasCustomPrompt="1"/>
          </p:nvPr>
        </p:nvSpPr>
        <p:spPr>
          <a:xfrm>
            <a:off x="0" y="3041650"/>
            <a:ext cx="4572000" cy="3044825"/>
          </a:xfrm>
          <a:prstGeom prst="rect">
            <a:avLst/>
          </a:prstGeom>
          <a:solidFill>
            <a:srgbClr val="C1C6CA"/>
          </a:solidFill>
        </p:spPr>
        <p:txBody>
          <a:bodyPr lIns="360000" tIns="288000" rIns="360000" bIns="360000">
            <a:normAutofit/>
          </a:bodyPr>
          <a:lstStyle>
            <a:lvl1pPr marL="0" indent="0" algn="l" defTabSz="720000" rtl="0" eaLnBrk="1" fontAlgn="base" hangingPunct="1">
              <a:spcBef>
                <a:spcPct val="0"/>
              </a:spcBef>
              <a:spcAft>
                <a:spcPct val="0"/>
              </a:spcAft>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7" name="Textplatzhalter 4">
            <a:extLst>
              <a:ext uri="{FF2B5EF4-FFF2-40B4-BE49-F238E27FC236}">
                <a16:creationId xmlns:a16="http://schemas.microsoft.com/office/drawing/2014/main" id="{83444435-1028-4C4E-A032-F3B4C8CAB00C}"/>
              </a:ext>
            </a:extLst>
          </p:cNvPr>
          <p:cNvSpPr>
            <a:spLocks noGrp="1"/>
          </p:cNvSpPr>
          <p:nvPr>
            <p:ph type="body" sz="quarter" idx="12" hasCustomPrompt="1"/>
          </p:nvPr>
        </p:nvSpPr>
        <p:spPr>
          <a:xfrm>
            <a:off x="358775" y="60911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183513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image and two boxes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04BB3D5-1B75-3B44-8F25-B8D36AF397AC}"/>
              </a:ext>
            </a:extLst>
          </p:cNvPr>
          <p:cNvSpPr/>
          <p:nvPr/>
        </p:nvSpPr>
        <p:spPr bwMode="auto">
          <a:xfrm>
            <a:off x="0" y="0"/>
            <a:ext cx="4572000" cy="3042000"/>
          </a:xfrm>
          <a:prstGeom prst="rect">
            <a:avLst/>
          </a:prstGeom>
          <a:solidFill>
            <a:srgbClr val="A31D2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572000" y="0"/>
            <a:ext cx="4572000" cy="6086475"/>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 </a:t>
            </a:r>
            <a:r>
              <a:rPr lang="de-DE" dirty="0" err="1"/>
              <a:t>picture</a:t>
            </a:r>
            <a:endParaRPr lang="de-DE" dirty="0"/>
          </a:p>
        </p:txBody>
      </p:sp>
      <p:sp>
        <p:nvSpPr>
          <p:cNvPr id="3" name="Titel 1">
            <a:extLst>
              <a:ext uri="{FF2B5EF4-FFF2-40B4-BE49-F238E27FC236}">
                <a16:creationId xmlns:a16="http://schemas.microsoft.com/office/drawing/2014/main" id="{78ACFCE6-7BCF-1345-8906-F29BABDB8C04}"/>
              </a:ext>
            </a:extLst>
          </p:cNvPr>
          <p:cNvSpPr>
            <a:spLocks noGrp="1"/>
          </p:cNvSpPr>
          <p:nvPr>
            <p:ph type="title" hasCustomPrompt="1"/>
          </p:nvPr>
        </p:nvSpPr>
        <p:spPr>
          <a:xfrm>
            <a:off x="0" y="1"/>
            <a:ext cx="4572000" cy="3041999"/>
          </a:xfrm>
          <a:noFill/>
        </p:spPr>
        <p:txBody>
          <a:bodyPr tIns="288000" rIns="360000" bIns="360000" anchor="t" anchorCtr="0">
            <a:normAutofit/>
          </a:bodyPr>
          <a:lstStyle>
            <a:lvl1pPr marL="0" indent="0" algn="l" defTabSz="720000">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8" name="Textplatzhalter 7">
            <a:extLst>
              <a:ext uri="{FF2B5EF4-FFF2-40B4-BE49-F238E27FC236}">
                <a16:creationId xmlns:a16="http://schemas.microsoft.com/office/drawing/2014/main" id="{1E9A2E9D-0AB9-8749-BFC3-2CD52DCA99E3}"/>
              </a:ext>
            </a:extLst>
          </p:cNvPr>
          <p:cNvSpPr>
            <a:spLocks noGrp="1"/>
          </p:cNvSpPr>
          <p:nvPr>
            <p:ph type="body" sz="quarter" idx="11" hasCustomPrompt="1"/>
          </p:nvPr>
        </p:nvSpPr>
        <p:spPr>
          <a:xfrm>
            <a:off x="0" y="3041650"/>
            <a:ext cx="4572000" cy="3044825"/>
          </a:xfrm>
          <a:prstGeom prst="rect">
            <a:avLst/>
          </a:prstGeom>
          <a:solidFill>
            <a:srgbClr val="005380"/>
          </a:solidFill>
        </p:spPr>
        <p:txBody>
          <a:bodyPr lIns="360000" tIns="288000" rIns="360000" bIns="360000">
            <a:normAutofit/>
          </a:bodyPr>
          <a:lstStyle>
            <a:lvl1pPr marL="0" indent="0" algn="l" defTabSz="720000" rtl="0" eaLnBrk="1" fontAlgn="base" hangingPunct="1">
              <a:spcBef>
                <a:spcPct val="0"/>
              </a:spcBef>
              <a:spcAft>
                <a:spcPct val="0"/>
              </a:spcAft>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7" name="Textplatzhalter 4">
            <a:extLst>
              <a:ext uri="{FF2B5EF4-FFF2-40B4-BE49-F238E27FC236}">
                <a16:creationId xmlns:a16="http://schemas.microsoft.com/office/drawing/2014/main" id="{60F322B8-B9B5-FF4C-8701-311174CDE061}"/>
              </a:ext>
            </a:extLst>
          </p:cNvPr>
          <p:cNvSpPr>
            <a:spLocks noGrp="1"/>
          </p:cNvSpPr>
          <p:nvPr>
            <p:ph type="body" sz="quarter" idx="12" hasCustomPrompt="1"/>
          </p:nvPr>
        </p:nvSpPr>
        <p:spPr>
          <a:xfrm>
            <a:off x="358775" y="60911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1977543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 two images and two boxes grey">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4E5D30C-9F94-2143-9DDD-AD29B0E1F480}"/>
              </a:ext>
            </a:extLst>
          </p:cNvPr>
          <p:cNvSpPr/>
          <p:nvPr/>
        </p:nvSpPr>
        <p:spPr bwMode="auto">
          <a:xfrm>
            <a:off x="4572000" y="3045600"/>
            <a:ext cx="4572000" cy="3045600"/>
          </a:xfrm>
          <a:prstGeom prst="rect">
            <a:avLst/>
          </a:prstGeom>
          <a:solidFill>
            <a:srgbClr val="C1C6CA"/>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8" name="Rechteck 7">
            <a:extLst>
              <a:ext uri="{FF2B5EF4-FFF2-40B4-BE49-F238E27FC236}">
                <a16:creationId xmlns:a16="http://schemas.microsoft.com/office/drawing/2014/main" id="{B3795EE7-50FE-4F4F-8CBC-DB587947C5B9}"/>
              </a:ext>
            </a:extLst>
          </p:cNvPr>
          <p:cNvSpPr/>
          <p:nvPr/>
        </p:nvSpPr>
        <p:spPr bwMode="auto">
          <a:xfrm>
            <a:off x="0" y="0"/>
            <a:ext cx="4572000" cy="3045600"/>
          </a:xfrm>
          <a:prstGeom prst="rect">
            <a:avLst/>
          </a:prstGeom>
          <a:solidFill>
            <a:srgbClr val="C1C6CA"/>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3" name="Titel 1">
            <a:extLst>
              <a:ext uri="{FF2B5EF4-FFF2-40B4-BE49-F238E27FC236}">
                <a16:creationId xmlns:a16="http://schemas.microsoft.com/office/drawing/2014/main" id="{78ACFCE6-7BCF-1345-8906-F29BABDB8C04}"/>
              </a:ext>
            </a:extLst>
          </p:cNvPr>
          <p:cNvSpPr>
            <a:spLocks noGrp="1"/>
          </p:cNvSpPr>
          <p:nvPr>
            <p:ph type="title" hasCustomPrompt="1"/>
          </p:nvPr>
        </p:nvSpPr>
        <p:spPr>
          <a:xfrm>
            <a:off x="0" y="1"/>
            <a:ext cx="4572000" cy="3041999"/>
          </a:xfrm>
          <a:noFill/>
        </p:spPr>
        <p:txBody>
          <a:bodyPr tIns="288000" rIns="360000" bIns="360000" anchor="t" anchorCtr="0">
            <a:normAutofit/>
          </a:bodyPr>
          <a:lstStyle>
            <a:lvl1pPr marL="0" indent="0" algn="l" defTabSz="720000">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7" name="Textplatzhalter 7">
            <a:extLst>
              <a:ext uri="{FF2B5EF4-FFF2-40B4-BE49-F238E27FC236}">
                <a16:creationId xmlns:a16="http://schemas.microsoft.com/office/drawing/2014/main" id="{BBB22A7B-DF9E-9844-A8B1-0241B93222B0}"/>
              </a:ext>
            </a:extLst>
          </p:cNvPr>
          <p:cNvSpPr>
            <a:spLocks noGrp="1"/>
          </p:cNvSpPr>
          <p:nvPr>
            <p:ph type="body" sz="quarter" idx="12" hasCustomPrompt="1"/>
          </p:nvPr>
        </p:nvSpPr>
        <p:spPr>
          <a:xfrm>
            <a:off x="4572000" y="3041650"/>
            <a:ext cx="4572000" cy="3044825"/>
          </a:xfrm>
          <a:prstGeom prst="rect">
            <a:avLst/>
          </a:prstGeom>
          <a:noFill/>
        </p:spPr>
        <p:txBody>
          <a:bodyPr lIns="360000" tIns="288000" rIns="360000" bIns="360000">
            <a:normAutofit/>
          </a:bodyPr>
          <a:lstStyle>
            <a:lvl1pPr marL="0" indent="0" algn="l" defTabSz="720000" rtl="0" eaLnBrk="1" fontAlgn="base" hangingPunct="1">
              <a:spcBef>
                <a:spcPct val="0"/>
              </a:spcBef>
              <a:spcAft>
                <a:spcPct val="0"/>
              </a:spcAft>
              <a:buClr>
                <a:schemeClr val="bg1"/>
              </a:buClr>
              <a:buFontTx/>
              <a:buNone/>
              <a:defRPr lang="de-DE"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
        <p:nvSpPr>
          <p:cNvPr id="9" name="Bildplatzhalter 5">
            <a:extLst>
              <a:ext uri="{FF2B5EF4-FFF2-40B4-BE49-F238E27FC236}">
                <a16:creationId xmlns:a16="http://schemas.microsoft.com/office/drawing/2014/main" id="{02E35036-AF98-6147-9700-0B29997BA66B}"/>
              </a:ext>
            </a:extLst>
          </p:cNvPr>
          <p:cNvSpPr>
            <a:spLocks noGrp="1"/>
          </p:cNvSpPr>
          <p:nvPr>
            <p:ph type="pic" sz="quarter" idx="10" hasCustomPrompt="1"/>
          </p:nvPr>
        </p:nvSpPr>
        <p:spPr>
          <a:xfrm>
            <a:off x="4572000" y="1"/>
            <a:ext cx="4572000" cy="30456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10" name="Bildplatzhalter 5">
            <a:extLst>
              <a:ext uri="{FF2B5EF4-FFF2-40B4-BE49-F238E27FC236}">
                <a16:creationId xmlns:a16="http://schemas.microsoft.com/office/drawing/2014/main" id="{04F5D42E-9327-4E4B-A508-05EAA9C1B7D7}"/>
              </a:ext>
            </a:extLst>
          </p:cNvPr>
          <p:cNvSpPr>
            <a:spLocks noGrp="1"/>
          </p:cNvSpPr>
          <p:nvPr>
            <p:ph type="pic" sz="quarter" idx="13" hasCustomPrompt="1"/>
          </p:nvPr>
        </p:nvSpPr>
        <p:spPr>
          <a:xfrm>
            <a:off x="0" y="3045600"/>
            <a:ext cx="4572000" cy="30456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12" name="Textplatzhalter 4">
            <a:extLst>
              <a:ext uri="{FF2B5EF4-FFF2-40B4-BE49-F238E27FC236}">
                <a16:creationId xmlns:a16="http://schemas.microsoft.com/office/drawing/2014/main" id="{71C2281E-3B44-DD47-97DC-D2F6EAD874DC}"/>
              </a:ext>
            </a:extLst>
          </p:cNvPr>
          <p:cNvSpPr>
            <a:spLocks noGrp="1"/>
          </p:cNvSpPr>
          <p:nvPr>
            <p:ph type="body" sz="quarter" idx="14" hasCustomPrompt="1"/>
          </p:nvPr>
        </p:nvSpPr>
        <p:spPr>
          <a:xfrm>
            <a:off x="358775" y="60911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36236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title with subtitl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917ABAC-E7A3-AB4C-9577-698E816827AB}"/>
              </a:ext>
            </a:extLst>
          </p:cNvPr>
          <p:cNvSpPr>
            <a:spLocks noChangeAspect="1"/>
          </p:cNvSpPr>
          <p:nvPr/>
        </p:nvSpPr>
        <p:spPr>
          <a:xfrm>
            <a:off x="0" y="0"/>
            <a:ext cx="4572000" cy="4572000"/>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E954F38-2EF2-5447-BFF0-3573E5E5E7C3}"/>
              </a:ext>
            </a:extLst>
          </p:cNvPr>
          <p:cNvPicPr>
            <a:picLocks noChangeAspect="1"/>
          </p:cNvPicPr>
          <p:nvPr/>
        </p:nvPicPr>
        <p:blipFill>
          <a:blip r:embed="rId2"/>
          <a:stretch>
            <a:fillRect/>
          </a:stretch>
        </p:blipFill>
        <p:spPr>
          <a:xfrm>
            <a:off x="989633" y="5390626"/>
            <a:ext cx="2642932" cy="700683"/>
          </a:xfrm>
          <a:prstGeom prst="rect">
            <a:avLst/>
          </a:prstGeom>
        </p:spPr>
      </p:pic>
      <p:sp>
        <p:nvSpPr>
          <p:cNvPr id="9" name="Textplatzhalter 16">
            <a:extLst>
              <a:ext uri="{FF2B5EF4-FFF2-40B4-BE49-F238E27FC236}">
                <a16:creationId xmlns:a16="http://schemas.microsoft.com/office/drawing/2014/main" id="{952D85ED-2210-CA46-8FAF-A078F21777AB}"/>
              </a:ext>
            </a:extLst>
          </p:cNvPr>
          <p:cNvSpPr>
            <a:spLocks noGrp="1"/>
          </p:cNvSpPr>
          <p:nvPr>
            <p:ph type="body" sz="quarter" idx="11" hasCustomPrompt="1"/>
          </p:nvPr>
        </p:nvSpPr>
        <p:spPr>
          <a:xfrm>
            <a:off x="340495" y="479953"/>
            <a:ext cx="3898483" cy="1220424"/>
          </a:xfrm>
          <a:prstGeom prst="rect">
            <a:avLst/>
          </a:prstGeom>
        </p:spPr>
        <p:txBody>
          <a:bodyPr lIns="0" tIns="0" rIns="0" bIns="0">
            <a:noAutofit/>
          </a:bodyPr>
          <a:lstStyle>
            <a:lvl1pPr marL="0" indent="0" fontAlgn="t">
              <a:spcBef>
                <a:spcPts val="0"/>
              </a:spcBef>
              <a:defRPr lang="de-DE" sz="40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Title </a:t>
            </a:r>
            <a:r>
              <a:rPr lang="de-DE" dirty="0" err="1"/>
              <a:t>up</a:t>
            </a:r>
            <a:r>
              <a:rPr lang="de-DE" dirty="0"/>
              <a:t> </a:t>
            </a:r>
            <a:r>
              <a:rPr lang="de-DE" dirty="0" err="1"/>
              <a:t>to</a:t>
            </a:r>
            <a:r>
              <a:rPr lang="de-DE" dirty="0"/>
              <a:t> TWO </a:t>
            </a:r>
            <a:r>
              <a:rPr lang="de-DE" dirty="0" err="1"/>
              <a:t>lines</a:t>
            </a:r>
            <a:endParaRPr lang="de-DE" dirty="0"/>
          </a:p>
        </p:txBody>
      </p:sp>
      <p:sp>
        <p:nvSpPr>
          <p:cNvPr id="4" name="Textplatzhalter 3">
            <a:extLst>
              <a:ext uri="{FF2B5EF4-FFF2-40B4-BE49-F238E27FC236}">
                <a16:creationId xmlns:a16="http://schemas.microsoft.com/office/drawing/2014/main" id="{131D4AE5-53E8-D843-B3DA-1F4DC32F402B}"/>
              </a:ext>
            </a:extLst>
          </p:cNvPr>
          <p:cNvSpPr>
            <a:spLocks noGrp="1"/>
          </p:cNvSpPr>
          <p:nvPr>
            <p:ph type="body" sz="quarter" idx="12" hasCustomPrompt="1"/>
          </p:nvPr>
        </p:nvSpPr>
        <p:spPr>
          <a:xfrm>
            <a:off x="361950" y="398621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Place, Date</a:t>
            </a:r>
          </a:p>
        </p:txBody>
      </p:sp>
      <p:sp>
        <p:nvSpPr>
          <p:cNvPr id="13" name="Textplatzhalter 3">
            <a:extLst>
              <a:ext uri="{FF2B5EF4-FFF2-40B4-BE49-F238E27FC236}">
                <a16:creationId xmlns:a16="http://schemas.microsoft.com/office/drawing/2014/main" id="{B0E9A609-8F79-E54A-99E3-22D4CF2490E7}"/>
              </a:ext>
            </a:extLst>
          </p:cNvPr>
          <p:cNvSpPr>
            <a:spLocks noGrp="1"/>
          </p:cNvSpPr>
          <p:nvPr>
            <p:ph type="body" sz="quarter" idx="13" hasCustomPrompt="1"/>
          </p:nvPr>
        </p:nvSpPr>
        <p:spPr>
          <a:xfrm>
            <a:off x="361950" y="3576640"/>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Job title</a:t>
            </a:r>
          </a:p>
        </p:txBody>
      </p:sp>
      <p:sp>
        <p:nvSpPr>
          <p:cNvPr id="16" name="Textplatzhalter 3">
            <a:extLst>
              <a:ext uri="{FF2B5EF4-FFF2-40B4-BE49-F238E27FC236}">
                <a16:creationId xmlns:a16="http://schemas.microsoft.com/office/drawing/2014/main" id="{5AD55E83-C426-5E49-9D9F-3D42E86D7158}"/>
              </a:ext>
            </a:extLst>
          </p:cNvPr>
          <p:cNvSpPr>
            <a:spLocks noGrp="1"/>
          </p:cNvSpPr>
          <p:nvPr>
            <p:ph type="body" sz="quarter" idx="14" hasCustomPrompt="1"/>
          </p:nvPr>
        </p:nvSpPr>
        <p:spPr>
          <a:xfrm>
            <a:off x="361950" y="333216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err="1"/>
              <a:t>Presenter</a:t>
            </a:r>
            <a:endParaRPr lang="de-DE" dirty="0"/>
          </a:p>
        </p:txBody>
      </p:sp>
      <p:sp>
        <p:nvSpPr>
          <p:cNvPr id="8" name="Bildplatzhalter 7">
            <a:extLst>
              <a:ext uri="{FF2B5EF4-FFF2-40B4-BE49-F238E27FC236}">
                <a16:creationId xmlns:a16="http://schemas.microsoft.com/office/drawing/2014/main" id="{B5907F7E-AB5A-EA46-B8CF-FF5F6B71D1D2}"/>
              </a:ext>
            </a:extLst>
          </p:cNvPr>
          <p:cNvSpPr>
            <a:spLocks noGrp="1"/>
          </p:cNvSpPr>
          <p:nvPr>
            <p:ph type="pic" sz="quarter" idx="15" hasCustomPrompt="1"/>
          </p:nvPr>
        </p:nvSpPr>
        <p:spPr>
          <a:xfrm>
            <a:off x="4572000" y="0"/>
            <a:ext cx="4572000" cy="6858000"/>
          </a:xfrm>
          <a:prstGeom prst="rect">
            <a:avLst/>
          </a:prstGeom>
        </p:spPr>
        <p:txBody>
          <a:bodyPr/>
          <a:lstStyle>
            <a:lvl1pPr>
              <a:defRPr/>
            </a:lvl1pPr>
          </a:lstStyle>
          <a:p>
            <a:r>
              <a:rPr lang="de-DE" dirty="0"/>
              <a:t> Click </a:t>
            </a:r>
            <a:r>
              <a:rPr lang="de-DE" dirty="0" err="1"/>
              <a:t>icon</a:t>
            </a:r>
            <a:r>
              <a:rPr lang="de-DE" dirty="0"/>
              <a:t> </a:t>
            </a:r>
            <a:r>
              <a:rPr lang="de-DE" dirty="0" err="1"/>
              <a:t>to</a:t>
            </a:r>
            <a:r>
              <a:rPr lang="de-DE" dirty="0"/>
              <a:t> </a:t>
            </a:r>
            <a:r>
              <a:rPr lang="de-DE" dirty="0" err="1"/>
              <a:t>add</a:t>
            </a:r>
            <a:r>
              <a:rPr lang="de-DE" dirty="0"/>
              <a:t> a </a:t>
            </a:r>
            <a:r>
              <a:rPr lang="de-DE" dirty="0" err="1"/>
              <a:t>picture</a:t>
            </a:r>
            <a:endParaRPr lang="de-DE" dirty="0"/>
          </a:p>
        </p:txBody>
      </p:sp>
      <p:sp>
        <p:nvSpPr>
          <p:cNvPr id="3" name="Textplatzhalter 2">
            <a:extLst>
              <a:ext uri="{FF2B5EF4-FFF2-40B4-BE49-F238E27FC236}">
                <a16:creationId xmlns:a16="http://schemas.microsoft.com/office/drawing/2014/main" id="{B5EBB260-F5D5-5D4C-9A76-38D783A5B224}"/>
              </a:ext>
            </a:extLst>
          </p:cNvPr>
          <p:cNvSpPr>
            <a:spLocks noGrp="1"/>
          </p:cNvSpPr>
          <p:nvPr>
            <p:ph type="body" sz="quarter" idx="16" hasCustomPrompt="1"/>
          </p:nvPr>
        </p:nvSpPr>
        <p:spPr>
          <a:xfrm>
            <a:off x="339725" y="1833421"/>
            <a:ext cx="3970338" cy="977900"/>
          </a:xfrm>
          <a:prstGeom prst="rect">
            <a:avLst/>
          </a:prstGeom>
        </p:spPr>
        <p:txBody>
          <a:bodyPr lIns="0" tIns="0" rIns="0" bIns="0"/>
          <a:lstStyle>
            <a:lvl1pPr marL="0" indent="0">
              <a:spcBef>
                <a:spcPts val="0"/>
              </a:spcBef>
              <a:defRPr lang="de-DE" sz="2800" b="1"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a:t>
            </a:r>
            <a:r>
              <a:rPr lang="de-DE" dirty="0" err="1"/>
              <a:t>Subtitle</a:t>
            </a:r>
            <a:r>
              <a:rPr lang="de-DE" dirty="0"/>
              <a:t> </a:t>
            </a:r>
            <a:r>
              <a:rPr lang="de-DE" dirty="0" err="1"/>
              <a:t>up</a:t>
            </a:r>
            <a:r>
              <a:rPr lang="de-DE" dirty="0"/>
              <a:t> </a:t>
            </a:r>
            <a:r>
              <a:rPr lang="de-DE" dirty="0" err="1"/>
              <a:t>to</a:t>
            </a:r>
            <a:r>
              <a:rPr lang="de-DE" dirty="0"/>
              <a:t> </a:t>
            </a:r>
            <a:r>
              <a:rPr lang="de-DE" dirty="0" err="1"/>
              <a:t>two</a:t>
            </a:r>
            <a:r>
              <a:rPr lang="de-DE" dirty="0"/>
              <a:t> </a:t>
            </a:r>
            <a:r>
              <a:rPr lang="de-DE" dirty="0" err="1"/>
              <a:t>lines</a:t>
            </a:r>
            <a:endParaRPr lang="de-DE" dirty="0"/>
          </a:p>
        </p:txBody>
      </p:sp>
      <p:sp>
        <p:nvSpPr>
          <p:cNvPr id="11" name="Textplatzhalter 4">
            <a:extLst>
              <a:ext uri="{FF2B5EF4-FFF2-40B4-BE49-F238E27FC236}">
                <a16:creationId xmlns:a16="http://schemas.microsoft.com/office/drawing/2014/main" id="{4C52DF43-7FCB-7E41-B8A5-298EFC60B915}"/>
              </a:ext>
            </a:extLst>
          </p:cNvPr>
          <p:cNvSpPr>
            <a:spLocks noGrp="1"/>
          </p:cNvSpPr>
          <p:nvPr>
            <p:ph type="body" sz="quarter" idx="17" hasCustomPrompt="1"/>
          </p:nvPr>
        </p:nvSpPr>
        <p:spPr>
          <a:xfrm>
            <a:off x="4982817" y="6447182"/>
            <a:ext cx="3802408" cy="121961"/>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23672821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 four boxes">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4CE51B3B-FA5A-B440-910B-9EB2F6ED5001}"/>
              </a:ext>
            </a:extLst>
          </p:cNvPr>
          <p:cNvSpPr/>
          <p:nvPr/>
        </p:nvSpPr>
        <p:spPr bwMode="auto">
          <a:xfrm>
            <a:off x="4572000" y="0"/>
            <a:ext cx="4572000" cy="3042000"/>
          </a:xfrm>
          <a:prstGeom prst="rect">
            <a:avLst/>
          </a:prstGeom>
          <a:solidFill>
            <a:srgbClr val="005380"/>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14" name="Textplatzhalter 13">
            <a:extLst>
              <a:ext uri="{FF2B5EF4-FFF2-40B4-BE49-F238E27FC236}">
                <a16:creationId xmlns:a16="http://schemas.microsoft.com/office/drawing/2014/main" id="{5A0BC5A1-C3BE-C948-934E-AAA1FA8B2E62}"/>
              </a:ext>
            </a:extLst>
          </p:cNvPr>
          <p:cNvSpPr>
            <a:spLocks noGrp="1"/>
          </p:cNvSpPr>
          <p:nvPr>
            <p:ph type="body" sz="quarter" idx="14" hasCustomPrompt="1"/>
          </p:nvPr>
        </p:nvSpPr>
        <p:spPr>
          <a:xfrm>
            <a:off x="4572000" y="350"/>
            <a:ext cx="4572000" cy="3041650"/>
          </a:xfrm>
          <a:prstGeom prst="rect">
            <a:avLst/>
          </a:prstGeom>
          <a:noFill/>
        </p:spPr>
        <p:txBody>
          <a:bodyPr lIns="360000" tIns="288000" rIns="360000" bIns="360000"/>
          <a:lstStyle>
            <a:lvl1pPr marL="0" indent="0">
              <a:spcBef>
                <a:spcPts val="0"/>
              </a:spcBef>
              <a:defRPr lang="en-GB"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en-GB" dirty="0"/>
          </a:p>
        </p:txBody>
      </p:sp>
      <p:sp>
        <p:nvSpPr>
          <p:cNvPr id="16" name="Rechteck 15">
            <a:extLst>
              <a:ext uri="{FF2B5EF4-FFF2-40B4-BE49-F238E27FC236}">
                <a16:creationId xmlns:a16="http://schemas.microsoft.com/office/drawing/2014/main" id="{59BB2BB7-6C0B-BE4C-8D53-5EE05D38B8F3}"/>
              </a:ext>
            </a:extLst>
          </p:cNvPr>
          <p:cNvSpPr/>
          <p:nvPr/>
        </p:nvSpPr>
        <p:spPr bwMode="auto">
          <a:xfrm>
            <a:off x="0" y="0"/>
            <a:ext cx="4572000" cy="3042000"/>
          </a:xfrm>
          <a:prstGeom prst="rect">
            <a:avLst/>
          </a:prstGeom>
          <a:solidFill>
            <a:srgbClr val="458CB0"/>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17" name="Rechteck 16">
            <a:extLst>
              <a:ext uri="{FF2B5EF4-FFF2-40B4-BE49-F238E27FC236}">
                <a16:creationId xmlns:a16="http://schemas.microsoft.com/office/drawing/2014/main" id="{9DA6F158-DFBA-5745-A005-3F1B9242D9D3}"/>
              </a:ext>
            </a:extLst>
          </p:cNvPr>
          <p:cNvSpPr/>
          <p:nvPr/>
        </p:nvSpPr>
        <p:spPr bwMode="auto">
          <a:xfrm>
            <a:off x="0" y="3042000"/>
            <a:ext cx="4572000" cy="3042000"/>
          </a:xfrm>
          <a:prstGeom prst="rect">
            <a:avLst/>
          </a:prstGeom>
          <a:solidFill>
            <a:srgbClr val="023351"/>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18" name="Rechteck 17">
            <a:extLst>
              <a:ext uri="{FF2B5EF4-FFF2-40B4-BE49-F238E27FC236}">
                <a16:creationId xmlns:a16="http://schemas.microsoft.com/office/drawing/2014/main" id="{E8F5CDCC-A4D4-7F41-9CD5-F84693023966}"/>
              </a:ext>
            </a:extLst>
          </p:cNvPr>
          <p:cNvSpPr/>
          <p:nvPr/>
        </p:nvSpPr>
        <p:spPr bwMode="auto">
          <a:xfrm>
            <a:off x="4572000" y="3042000"/>
            <a:ext cx="4572000" cy="3042000"/>
          </a:xfrm>
          <a:prstGeom prst="rect">
            <a:avLst/>
          </a:prstGeom>
          <a:solidFill>
            <a:srgbClr val="82B3C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7" name="Textplatzhalter 13">
            <a:extLst>
              <a:ext uri="{FF2B5EF4-FFF2-40B4-BE49-F238E27FC236}">
                <a16:creationId xmlns:a16="http://schemas.microsoft.com/office/drawing/2014/main" id="{8F8A6F6E-16C5-9C45-B366-3BC246220BE5}"/>
              </a:ext>
            </a:extLst>
          </p:cNvPr>
          <p:cNvSpPr>
            <a:spLocks noGrp="1"/>
          </p:cNvSpPr>
          <p:nvPr>
            <p:ph type="body" sz="quarter" idx="15" hasCustomPrompt="1"/>
          </p:nvPr>
        </p:nvSpPr>
        <p:spPr>
          <a:xfrm>
            <a:off x="-1" y="350"/>
            <a:ext cx="4572000" cy="3041650"/>
          </a:xfrm>
          <a:prstGeom prst="rect">
            <a:avLst/>
          </a:prstGeom>
          <a:noFill/>
        </p:spPr>
        <p:txBody>
          <a:bodyPr lIns="360000" tIns="288000" rIns="360000" bIns="360000"/>
          <a:lstStyle>
            <a:lvl1pPr marL="0" indent="0">
              <a:spcBef>
                <a:spcPts val="0"/>
              </a:spcBef>
              <a:defRPr lang="en-GB"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en-GB" dirty="0"/>
          </a:p>
        </p:txBody>
      </p:sp>
      <p:sp>
        <p:nvSpPr>
          <p:cNvPr id="10" name="Textplatzhalter 13">
            <a:extLst>
              <a:ext uri="{FF2B5EF4-FFF2-40B4-BE49-F238E27FC236}">
                <a16:creationId xmlns:a16="http://schemas.microsoft.com/office/drawing/2014/main" id="{59A8D500-1657-8A43-8631-B8A97B8C1C6C}"/>
              </a:ext>
            </a:extLst>
          </p:cNvPr>
          <p:cNvSpPr>
            <a:spLocks noGrp="1"/>
          </p:cNvSpPr>
          <p:nvPr>
            <p:ph type="body" sz="quarter" idx="16" hasCustomPrompt="1"/>
          </p:nvPr>
        </p:nvSpPr>
        <p:spPr>
          <a:xfrm>
            <a:off x="-1" y="3035097"/>
            <a:ext cx="4572000" cy="3041650"/>
          </a:xfrm>
          <a:prstGeom prst="rect">
            <a:avLst/>
          </a:prstGeom>
          <a:noFill/>
        </p:spPr>
        <p:txBody>
          <a:bodyPr lIns="360000" tIns="288000" rIns="360000" bIns="360000"/>
          <a:lstStyle>
            <a:lvl1pPr marL="0" indent="0">
              <a:spcBef>
                <a:spcPts val="0"/>
              </a:spcBef>
              <a:defRPr lang="en-GB"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en-GB" dirty="0"/>
          </a:p>
        </p:txBody>
      </p:sp>
      <p:sp>
        <p:nvSpPr>
          <p:cNvPr id="11" name="Textplatzhalter 13">
            <a:extLst>
              <a:ext uri="{FF2B5EF4-FFF2-40B4-BE49-F238E27FC236}">
                <a16:creationId xmlns:a16="http://schemas.microsoft.com/office/drawing/2014/main" id="{AA79164D-1A55-3849-82EE-9077F463C2FC}"/>
              </a:ext>
            </a:extLst>
          </p:cNvPr>
          <p:cNvSpPr>
            <a:spLocks noGrp="1"/>
          </p:cNvSpPr>
          <p:nvPr>
            <p:ph type="body" sz="quarter" idx="17" hasCustomPrompt="1"/>
          </p:nvPr>
        </p:nvSpPr>
        <p:spPr>
          <a:xfrm>
            <a:off x="4571999" y="3035097"/>
            <a:ext cx="4572000" cy="3041650"/>
          </a:xfrm>
          <a:prstGeom prst="rect">
            <a:avLst/>
          </a:prstGeom>
          <a:noFill/>
        </p:spPr>
        <p:txBody>
          <a:bodyPr lIns="360000" tIns="288000" rIns="360000" bIns="360000"/>
          <a:lstStyle>
            <a:lvl1pPr marL="0" indent="0">
              <a:spcBef>
                <a:spcPts val="0"/>
              </a:spcBef>
              <a:defRPr lang="en-GB" sz="2400" b="1"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en-GB" dirty="0"/>
          </a:p>
        </p:txBody>
      </p:sp>
    </p:spTree>
    <p:extLst>
      <p:ext uri="{BB962C8B-B14F-4D97-AF65-F5344CB8AC3E}">
        <p14:creationId xmlns:p14="http://schemas.microsoft.com/office/powerpoint/2010/main" val="211451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 background blu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11F4D9A-0484-614A-840A-2753DED25E14}"/>
              </a:ext>
            </a:extLst>
          </p:cNvPr>
          <p:cNvSpPr/>
          <p:nvPr/>
        </p:nvSpPr>
        <p:spPr bwMode="auto">
          <a:xfrm>
            <a:off x="0" y="-1"/>
            <a:ext cx="9144000" cy="6091200"/>
          </a:xfrm>
          <a:prstGeom prst="rect">
            <a:avLst/>
          </a:prstGeom>
          <a:solidFill>
            <a:srgbClr val="005380"/>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3" name="Titel 1">
            <a:extLst>
              <a:ext uri="{FF2B5EF4-FFF2-40B4-BE49-F238E27FC236}">
                <a16:creationId xmlns:a16="http://schemas.microsoft.com/office/drawing/2014/main" id="{78ACFCE6-7BCF-1345-8906-F29BABDB8C04}"/>
              </a:ext>
            </a:extLst>
          </p:cNvPr>
          <p:cNvSpPr>
            <a:spLocks noGrp="1"/>
          </p:cNvSpPr>
          <p:nvPr>
            <p:ph type="title" hasCustomPrompt="1"/>
          </p:nvPr>
        </p:nvSpPr>
        <p:spPr>
          <a:xfrm>
            <a:off x="0" y="1"/>
            <a:ext cx="9144000" cy="6086474"/>
          </a:xfrm>
          <a:noFill/>
        </p:spPr>
        <p:txBody>
          <a:bodyPr tIns="612000" rIns="360000" bIns="360000" anchor="t" anchorCtr="0">
            <a:normAutofit/>
          </a:bodyPr>
          <a:lstStyle>
            <a:lvl1pPr marL="0" indent="0" algn="l" defTabSz="720000">
              <a:buClr>
                <a:schemeClr val="bg1"/>
              </a:buClr>
              <a:buFontTx/>
              <a:buNone/>
              <a:defRPr lang="de-DE" sz="2800" b="0" i="0" kern="0" cap="none" baseline="0" dirty="0" smtClean="0">
                <a:solidFill>
                  <a:schemeClr val="bg1"/>
                </a:solidFill>
                <a:latin typeface="Arial Narrow" panose="020B0604020202020204" pitchFamily="34" charset="0"/>
                <a:ea typeface="+mj-ea"/>
                <a:cs typeface="Arial Narrow" panose="020B0604020202020204" pitchFamily="34" charset="0"/>
              </a:defRPr>
            </a:lvl1pPr>
          </a:lstStyle>
          <a:p>
            <a:r>
              <a:rPr lang="de-DE" dirty="0"/>
              <a:t>Insert </a:t>
            </a:r>
            <a:r>
              <a:rPr lang="de-DE" dirty="0" err="1"/>
              <a:t>text</a:t>
            </a:r>
            <a:endParaRPr lang="de-DE" dirty="0"/>
          </a:p>
        </p:txBody>
      </p:sp>
    </p:spTree>
    <p:extLst>
      <p:ext uri="{BB962C8B-B14F-4D97-AF65-F5344CB8AC3E}">
        <p14:creationId xmlns:p14="http://schemas.microsoft.com/office/powerpoint/2010/main" val="1129578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 last slide">
    <p:spTree>
      <p:nvGrpSpPr>
        <p:cNvPr id="1" name=""/>
        <p:cNvGrpSpPr/>
        <p:nvPr/>
      </p:nvGrpSpPr>
      <p:grpSpPr>
        <a:xfrm>
          <a:off x="0" y="0"/>
          <a:ext cx="0" cy="0"/>
          <a:chOff x="0" y="0"/>
          <a:chExt cx="0" cy="0"/>
        </a:xfrm>
      </p:grpSpPr>
      <p:sp>
        <p:nvSpPr>
          <p:cNvPr id="13" name="Bildplatzhalter 12"/>
          <p:cNvSpPr>
            <a:spLocks noGrp="1"/>
          </p:cNvSpPr>
          <p:nvPr>
            <p:ph type="pic" sz="quarter" idx="10" hasCustomPrompt="1"/>
          </p:nvPr>
        </p:nvSpPr>
        <p:spPr>
          <a:xfrm>
            <a:off x="0" y="0"/>
            <a:ext cx="9144000" cy="5486400"/>
          </a:xfrm>
          <a:prstGeom prst="rect">
            <a:avLst/>
          </a:prstGeom>
        </p:spPr>
        <p:txBody>
          <a:bodyPr/>
          <a:lstStyle>
            <a:lvl1pPr>
              <a:defRPr/>
            </a:lvl1pPr>
          </a:lstStyle>
          <a:p>
            <a:r>
              <a:rPr lang="en-GB" noProof="0" dirty="0"/>
              <a:t> Click icon to add picture</a:t>
            </a:r>
          </a:p>
        </p:txBody>
      </p:sp>
      <p:pic>
        <p:nvPicPr>
          <p:cNvPr id="12" name="Grafik 11">
            <a:extLst>
              <a:ext uri="{FF2B5EF4-FFF2-40B4-BE49-F238E27FC236}">
                <a16:creationId xmlns:a16="http://schemas.microsoft.com/office/drawing/2014/main" id="{BD8B79E1-D41E-524C-8AD0-CFEF7871AD07}"/>
              </a:ext>
            </a:extLst>
          </p:cNvPr>
          <p:cNvPicPr>
            <a:picLocks noChangeAspect="1"/>
          </p:cNvPicPr>
          <p:nvPr/>
        </p:nvPicPr>
        <p:blipFill>
          <a:blip r:embed="rId2"/>
          <a:stretch>
            <a:fillRect/>
          </a:stretch>
        </p:blipFill>
        <p:spPr>
          <a:xfrm>
            <a:off x="3250534" y="5852119"/>
            <a:ext cx="2642932" cy="700683"/>
          </a:xfrm>
          <a:prstGeom prst="rect">
            <a:avLst/>
          </a:prstGeom>
        </p:spPr>
      </p:pic>
      <p:sp>
        <p:nvSpPr>
          <p:cNvPr id="4" name="Textplatzhalter 4">
            <a:extLst>
              <a:ext uri="{FF2B5EF4-FFF2-40B4-BE49-F238E27FC236}">
                <a16:creationId xmlns:a16="http://schemas.microsoft.com/office/drawing/2014/main" id="{F69A0E73-9D39-ED45-A8C3-0B514767BEC3}"/>
              </a:ext>
            </a:extLst>
          </p:cNvPr>
          <p:cNvSpPr>
            <a:spLocks noGrp="1"/>
          </p:cNvSpPr>
          <p:nvPr>
            <p:ph type="body" sz="quarter" idx="11" hasCustomPrompt="1"/>
          </p:nvPr>
        </p:nvSpPr>
        <p:spPr>
          <a:xfrm>
            <a:off x="6473468" y="5498511"/>
            <a:ext cx="2311757" cy="151391"/>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2855851-98BC-3B44-9969-DFBA76E81513}"/>
              </a:ext>
            </a:extLst>
          </p:cNvPr>
          <p:cNvSpPr/>
          <p:nvPr/>
        </p:nvSpPr>
        <p:spPr bwMode="auto">
          <a:xfrm>
            <a:off x="0" y="0"/>
            <a:ext cx="9144000" cy="6858000"/>
          </a:xfrm>
          <a:prstGeom prst="rect">
            <a:avLst/>
          </a:prstGeom>
          <a:solidFill>
            <a:schemeClr val="bg1"/>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4892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 title for square ima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917ABAC-E7A3-AB4C-9577-698E816827AB}"/>
              </a:ext>
            </a:extLst>
          </p:cNvPr>
          <p:cNvSpPr>
            <a:spLocks noChangeAspect="1"/>
          </p:cNvSpPr>
          <p:nvPr/>
        </p:nvSpPr>
        <p:spPr>
          <a:xfrm>
            <a:off x="0" y="161"/>
            <a:ext cx="4572000" cy="4572000"/>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E954F38-2EF2-5447-BFF0-3573E5E5E7C3}"/>
              </a:ext>
            </a:extLst>
          </p:cNvPr>
          <p:cNvPicPr>
            <a:picLocks noChangeAspect="1"/>
          </p:cNvPicPr>
          <p:nvPr/>
        </p:nvPicPr>
        <p:blipFill>
          <a:blip r:embed="rId2"/>
          <a:stretch>
            <a:fillRect/>
          </a:stretch>
        </p:blipFill>
        <p:spPr>
          <a:xfrm>
            <a:off x="3250534" y="5390626"/>
            <a:ext cx="2642932" cy="700683"/>
          </a:xfrm>
          <a:prstGeom prst="rect">
            <a:avLst/>
          </a:prstGeom>
        </p:spPr>
      </p:pic>
      <p:sp>
        <p:nvSpPr>
          <p:cNvPr id="9" name="Textplatzhalter 16">
            <a:extLst>
              <a:ext uri="{FF2B5EF4-FFF2-40B4-BE49-F238E27FC236}">
                <a16:creationId xmlns:a16="http://schemas.microsoft.com/office/drawing/2014/main" id="{952D85ED-2210-CA46-8FAF-A078F21777AB}"/>
              </a:ext>
            </a:extLst>
          </p:cNvPr>
          <p:cNvSpPr>
            <a:spLocks noGrp="1"/>
          </p:cNvSpPr>
          <p:nvPr>
            <p:ph type="body" sz="quarter" idx="11" hasCustomPrompt="1"/>
          </p:nvPr>
        </p:nvSpPr>
        <p:spPr>
          <a:xfrm>
            <a:off x="340495" y="479952"/>
            <a:ext cx="3898483" cy="2579335"/>
          </a:xfrm>
          <a:prstGeom prst="rect">
            <a:avLst/>
          </a:prstGeom>
        </p:spPr>
        <p:txBody>
          <a:bodyPr lIns="0" tIns="0" rIns="0" bIns="0">
            <a:normAutofit/>
          </a:bodyPr>
          <a:lstStyle>
            <a:lvl1pPr marL="0" indent="0" fontAlgn="t">
              <a:spcBef>
                <a:spcPts val="0"/>
              </a:spcBef>
              <a:defRPr lang="de-DE" sz="40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Title </a:t>
            </a:r>
            <a:r>
              <a:rPr lang="de-DE" dirty="0" err="1"/>
              <a:t>up</a:t>
            </a:r>
            <a:r>
              <a:rPr lang="de-DE" dirty="0"/>
              <a:t> </a:t>
            </a:r>
            <a:r>
              <a:rPr lang="de-DE" dirty="0" err="1"/>
              <a:t>to</a:t>
            </a:r>
            <a:r>
              <a:rPr lang="de-DE" dirty="0"/>
              <a:t> </a:t>
            </a:r>
            <a:r>
              <a:rPr lang="de-DE" dirty="0" err="1"/>
              <a:t>four</a:t>
            </a:r>
            <a:r>
              <a:rPr lang="de-DE" dirty="0"/>
              <a:t> </a:t>
            </a:r>
            <a:r>
              <a:rPr lang="de-DE" dirty="0" err="1"/>
              <a:t>lines</a:t>
            </a:r>
            <a:endParaRPr lang="de-DE" dirty="0"/>
          </a:p>
        </p:txBody>
      </p:sp>
      <p:sp>
        <p:nvSpPr>
          <p:cNvPr id="4" name="Textplatzhalter 3">
            <a:extLst>
              <a:ext uri="{FF2B5EF4-FFF2-40B4-BE49-F238E27FC236}">
                <a16:creationId xmlns:a16="http://schemas.microsoft.com/office/drawing/2014/main" id="{131D4AE5-53E8-D843-B3DA-1F4DC32F402B}"/>
              </a:ext>
            </a:extLst>
          </p:cNvPr>
          <p:cNvSpPr>
            <a:spLocks noGrp="1"/>
          </p:cNvSpPr>
          <p:nvPr>
            <p:ph type="body" sz="quarter" idx="12" hasCustomPrompt="1"/>
          </p:nvPr>
        </p:nvSpPr>
        <p:spPr>
          <a:xfrm>
            <a:off x="361950" y="398621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Place, Date</a:t>
            </a:r>
          </a:p>
        </p:txBody>
      </p:sp>
      <p:sp>
        <p:nvSpPr>
          <p:cNvPr id="13" name="Textplatzhalter 3">
            <a:extLst>
              <a:ext uri="{FF2B5EF4-FFF2-40B4-BE49-F238E27FC236}">
                <a16:creationId xmlns:a16="http://schemas.microsoft.com/office/drawing/2014/main" id="{B0E9A609-8F79-E54A-99E3-22D4CF2490E7}"/>
              </a:ext>
            </a:extLst>
          </p:cNvPr>
          <p:cNvSpPr>
            <a:spLocks noGrp="1"/>
          </p:cNvSpPr>
          <p:nvPr>
            <p:ph type="body" sz="quarter" idx="13" hasCustomPrompt="1"/>
          </p:nvPr>
        </p:nvSpPr>
        <p:spPr>
          <a:xfrm>
            <a:off x="361950" y="3576640"/>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a:t>Job title</a:t>
            </a:r>
          </a:p>
        </p:txBody>
      </p:sp>
      <p:sp>
        <p:nvSpPr>
          <p:cNvPr id="16" name="Textplatzhalter 3">
            <a:extLst>
              <a:ext uri="{FF2B5EF4-FFF2-40B4-BE49-F238E27FC236}">
                <a16:creationId xmlns:a16="http://schemas.microsoft.com/office/drawing/2014/main" id="{5AD55E83-C426-5E49-9D9F-3D42E86D7158}"/>
              </a:ext>
            </a:extLst>
          </p:cNvPr>
          <p:cNvSpPr>
            <a:spLocks noGrp="1"/>
          </p:cNvSpPr>
          <p:nvPr>
            <p:ph type="body" sz="quarter" idx="14" hasCustomPrompt="1"/>
          </p:nvPr>
        </p:nvSpPr>
        <p:spPr>
          <a:xfrm>
            <a:off x="361950" y="3332165"/>
            <a:ext cx="3880203"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dirty="0" err="1"/>
              <a:t>Presenter</a:t>
            </a:r>
            <a:endParaRPr lang="de-DE" dirty="0"/>
          </a:p>
        </p:txBody>
      </p:sp>
      <p:sp>
        <p:nvSpPr>
          <p:cNvPr id="8" name="Bildplatzhalter 7">
            <a:extLst>
              <a:ext uri="{FF2B5EF4-FFF2-40B4-BE49-F238E27FC236}">
                <a16:creationId xmlns:a16="http://schemas.microsoft.com/office/drawing/2014/main" id="{B5907F7E-AB5A-EA46-B8CF-FF5F6B71D1D2}"/>
              </a:ext>
            </a:extLst>
          </p:cNvPr>
          <p:cNvSpPr>
            <a:spLocks noGrp="1"/>
          </p:cNvSpPr>
          <p:nvPr>
            <p:ph type="pic" sz="quarter" idx="15" hasCustomPrompt="1"/>
          </p:nvPr>
        </p:nvSpPr>
        <p:spPr>
          <a:xfrm>
            <a:off x="4572000" y="162"/>
            <a:ext cx="4572000" cy="4572000"/>
          </a:xfrm>
          <a:prstGeom prst="rect">
            <a:avLst/>
          </a:prstGeom>
        </p:spPr>
        <p:txBody>
          <a:bodyPr/>
          <a:lstStyle>
            <a:lvl1pPr>
              <a:defRPr/>
            </a:lvl1pPr>
          </a:lstStyle>
          <a:p>
            <a:r>
              <a:rPr lang="de-DE" dirty="0"/>
              <a:t> 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10" name="Textplatzhalter 4">
            <a:extLst>
              <a:ext uri="{FF2B5EF4-FFF2-40B4-BE49-F238E27FC236}">
                <a16:creationId xmlns:a16="http://schemas.microsoft.com/office/drawing/2014/main" id="{19F105CF-2805-9F4F-A9B8-C02C134A7651}"/>
              </a:ext>
            </a:extLst>
          </p:cNvPr>
          <p:cNvSpPr>
            <a:spLocks noGrp="1"/>
          </p:cNvSpPr>
          <p:nvPr>
            <p:ph type="body" sz="quarter" idx="16" hasCustomPrompt="1"/>
          </p:nvPr>
        </p:nvSpPr>
        <p:spPr>
          <a:xfrm>
            <a:off x="4572000" y="4590329"/>
            <a:ext cx="4213225" cy="130688"/>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2753265719"/>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hapter titl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F02D9C-31FC-FE4E-9C5F-D58CFA4B68C4}"/>
              </a:ext>
            </a:extLst>
          </p:cNvPr>
          <p:cNvSpPr/>
          <p:nvPr/>
        </p:nvSpPr>
        <p:spPr bwMode="auto">
          <a:xfrm>
            <a:off x="0" y="0"/>
            <a:ext cx="4572000" cy="3042000"/>
          </a:xfrm>
          <a:prstGeom prst="rect">
            <a:avLst/>
          </a:prstGeom>
          <a:solidFill>
            <a:srgbClr val="A31D2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2" name="Titel 1">
            <a:extLst>
              <a:ext uri="{FF2B5EF4-FFF2-40B4-BE49-F238E27FC236}">
                <a16:creationId xmlns:a16="http://schemas.microsoft.com/office/drawing/2014/main" id="{822A6DCB-89C6-814B-B7B8-F5C08BA105D2}"/>
              </a:ext>
            </a:extLst>
          </p:cNvPr>
          <p:cNvSpPr>
            <a:spLocks noGrp="1"/>
          </p:cNvSpPr>
          <p:nvPr>
            <p:ph type="title" hasCustomPrompt="1"/>
          </p:nvPr>
        </p:nvSpPr>
        <p:spPr>
          <a:xfrm>
            <a:off x="0" y="1"/>
            <a:ext cx="4572000" cy="3041999"/>
          </a:xfrm>
          <a:noFill/>
        </p:spPr>
        <p:txBody>
          <a:bodyPr anchor="ctr" anchorCtr="0"/>
          <a:lstStyle>
            <a:lvl1pPr algn="ctr">
              <a:defRPr sz="4000" cap="all" baseline="0"/>
            </a:lvl1pPr>
          </a:lstStyle>
          <a:p>
            <a:r>
              <a:rPr lang="de-DE" dirty="0"/>
              <a:t>INSERT CHAPTER TITLE</a:t>
            </a: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0" y="3042000"/>
            <a:ext cx="4572000" cy="3041999"/>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4" name="Bildplatzhalter 7">
            <a:extLst>
              <a:ext uri="{FF2B5EF4-FFF2-40B4-BE49-F238E27FC236}">
                <a16:creationId xmlns:a16="http://schemas.microsoft.com/office/drawing/2014/main" id="{F4109E90-2944-5E46-BF4E-F83200861B88}"/>
              </a:ext>
            </a:extLst>
          </p:cNvPr>
          <p:cNvSpPr>
            <a:spLocks noGrp="1"/>
          </p:cNvSpPr>
          <p:nvPr>
            <p:ph type="pic" sz="quarter" idx="15" hasCustomPrompt="1"/>
          </p:nvPr>
        </p:nvSpPr>
        <p:spPr>
          <a:xfrm>
            <a:off x="4572000" y="0"/>
            <a:ext cx="4572000" cy="6086475"/>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7" name="Textplatzhalter 4">
            <a:extLst>
              <a:ext uri="{FF2B5EF4-FFF2-40B4-BE49-F238E27FC236}">
                <a16:creationId xmlns:a16="http://schemas.microsoft.com/office/drawing/2014/main" id="{DCF6A86D-114B-D141-B178-8AE57D31BD0F}"/>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204735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hapter title with introductio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F02D9C-31FC-FE4E-9C5F-D58CFA4B68C4}"/>
              </a:ext>
            </a:extLst>
          </p:cNvPr>
          <p:cNvSpPr/>
          <p:nvPr/>
        </p:nvSpPr>
        <p:spPr bwMode="auto">
          <a:xfrm>
            <a:off x="0" y="-2"/>
            <a:ext cx="4572000" cy="6091200"/>
          </a:xfrm>
          <a:prstGeom prst="rect">
            <a:avLst/>
          </a:prstGeom>
          <a:solidFill>
            <a:srgbClr val="A31D2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4" name="Bildplatzhalter 7">
            <a:extLst>
              <a:ext uri="{FF2B5EF4-FFF2-40B4-BE49-F238E27FC236}">
                <a16:creationId xmlns:a16="http://schemas.microsoft.com/office/drawing/2014/main" id="{F4109E90-2944-5E46-BF4E-F83200861B88}"/>
              </a:ext>
            </a:extLst>
          </p:cNvPr>
          <p:cNvSpPr>
            <a:spLocks noGrp="1"/>
          </p:cNvSpPr>
          <p:nvPr>
            <p:ph type="pic" sz="quarter" idx="15" hasCustomPrompt="1"/>
          </p:nvPr>
        </p:nvSpPr>
        <p:spPr>
          <a:xfrm>
            <a:off x="4572000" y="-1"/>
            <a:ext cx="4572000" cy="6091200"/>
          </a:xfrm>
          <a:prstGeom prst="rect">
            <a:avLst/>
          </a:prstGeo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DE" dirty="0"/>
          </a:p>
        </p:txBody>
      </p:sp>
      <p:sp>
        <p:nvSpPr>
          <p:cNvPr id="7" name="Textplatzhalter 2">
            <a:extLst>
              <a:ext uri="{FF2B5EF4-FFF2-40B4-BE49-F238E27FC236}">
                <a16:creationId xmlns:a16="http://schemas.microsoft.com/office/drawing/2014/main" id="{B4090D6F-17B8-DD44-846C-F76605C39D00}"/>
              </a:ext>
            </a:extLst>
          </p:cNvPr>
          <p:cNvSpPr>
            <a:spLocks noGrp="1"/>
          </p:cNvSpPr>
          <p:nvPr>
            <p:ph type="body" sz="quarter" idx="16" hasCustomPrompt="1"/>
          </p:nvPr>
        </p:nvSpPr>
        <p:spPr>
          <a:xfrm>
            <a:off x="339725" y="2064039"/>
            <a:ext cx="3899253" cy="3765260"/>
          </a:xfrm>
          <a:prstGeom prst="rect">
            <a:avLst/>
          </a:prstGeom>
        </p:spPr>
        <p:txBody>
          <a:bodyPr lIns="0" tIns="0" rIns="0" bIns="0"/>
          <a:lstStyle>
            <a:lvl1pPr marL="0" indent="0">
              <a:spcBef>
                <a:spcPts val="0"/>
              </a:spcBef>
              <a:defRPr lang="de-DE" sz="2400" b="0"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a:t>
            </a:r>
            <a:r>
              <a:rPr lang="de-DE" dirty="0" err="1"/>
              <a:t>introduction</a:t>
            </a:r>
            <a:r>
              <a:rPr lang="de-DE" dirty="0"/>
              <a:t> </a:t>
            </a:r>
            <a:r>
              <a:rPr lang="de-DE" dirty="0" err="1"/>
              <a:t>text</a:t>
            </a:r>
            <a:endParaRPr lang="de-DE" dirty="0"/>
          </a:p>
        </p:txBody>
      </p:sp>
      <p:sp>
        <p:nvSpPr>
          <p:cNvPr id="8" name="Textplatzhalter 16">
            <a:extLst>
              <a:ext uri="{FF2B5EF4-FFF2-40B4-BE49-F238E27FC236}">
                <a16:creationId xmlns:a16="http://schemas.microsoft.com/office/drawing/2014/main" id="{06AB7D99-3371-4F40-BC55-F6B6D57458F8}"/>
              </a:ext>
            </a:extLst>
          </p:cNvPr>
          <p:cNvSpPr>
            <a:spLocks noGrp="1"/>
          </p:cNvSpPr>
          <p:nvPr>
            <p:ph type="body" sz="quarter" idx="11" hasCustomPrompt="1"/>
          </p:nvPr>
        </p:nvSpPr>
        <p:spPr>
          <a:xfrm>
            <a:off x="340495" y="479953"/>
            <a:ext cx="3898483" cy="1229578"/>
          </a:xfrm>
          <a:prstGeom prst="rect">
            <a:avLst/>
          </a:prstGeom>
        </p:spPr>
        <p:txBody>
          <a:bodyPr lIns="0" tIns="0" rIns="0" bIns="0">
            <a:normAutofit/>
          </a:bodyPr>
          <a:lstStyle>
            <a:lvl1pPr marL="0" indent="0" fontAlgn="t">
              <a:spcBef>
                <a:spcPts val="0"/>
              </a:spcBef>
              <a:defRPr lang="de-DE" sz="40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a:t>
            </a:r>
            <a:r>
              <a:rPr lang="de-DE" dirty="0" err="1"/>
              <a:t>CHapter</a:t>
            </a:r>
            <a:r>
              <a:rPr lang="de-DE" dirty="0"/>
              <a:t> Title</a:t>
            </a:r>
          </a:p>
        </p:txBody>
      </p:sp>
      <p:sp>
        <p:nvSpPr>
          <p:cNvPr id="6" name="Textplatzhalter 4">
            <a:extLst>
              <a:ext uri="{FF2B5EF4-FFF2-40B4-BE49-F238E27FC236}">
                <a16:creationId xmlns:a16="http://schemas.microsoft.com/office/drawing/2014/main" id="{A477214E-BD63-F749-8455-48EB2117C270}"/>
              </a:ext>
            </a:extLst>
          </p:cNvPr>
          <p:cNvSpPr>
            <a:spLocks noGrp="1"/>
          </p:cNvSpPr>
          <p:nvPr>
            <p:ph type="body" sz="quarter" idx="17"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344912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hapter title without ima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2F02D9C-31FC-FE4E-9C5F-D58CFA4B68C4}"/>
              </a:ext>
            </a:extLst>
          </p:cNvPr>
          <p:cNvSpPr/>
          <p:nvPr/>
        </p:nvSpPr>
        <p:spPr bwMode="auto">
          <a:xfrm>
            <a:off x="0" y="0"/>
            <a:ext cx="9144000" cy="6091200"/>
          </a:xfrm>
          <a:prstGeom prst="rect">
            <a:avLst/>
          </a:prstGeom>
          <a:solidFill>
            <a:srgbClr val="A31D23"/>
          </a:solidFill>
          <a:ln>
            <a:noFill/>
          </a:ln>
        </p:spPr>
        <p:txBody>
          <a:bodyPr wrap="none" lIns="0" tIns="0" rIns="0" bIns="0" rtlCol="0" anchor="ctr">
            <a:normAutofit/>
          </a:bodyPr>
          <a:lstStyle/>
          <a:p>
            <a:pPr marL="0" indent="0" algn="ctr">
              <a:spcBef>
                <a:spcPts val="0"/>
              </a:spcBef>
            </a:pPr>
            <a:endParaRPr lang="en-GB" sz="4400" b="1" dirty="0">
              <a:solidFill>
                <a:schemeClr val="tx2"/>
              </a:solidFill>
              <a:latin typeface="Arial Narrow" panose="020B0604020202020204" pitchFamily="34" charset="0"/>
              <a:cs typeface="Arial Narrow" panose="020B0604020202020204" pitchFamily="34" charset="0"/>
            </a:endParaRPr>
          </a:p>
        </p:txBody>
      </p:sp>
      <p:sp>
        <p:nvSpPr>
          <p:cNvPr id="7" name="Textplatzhalter 2">
            <a:extLst>
              <a:ext uri="{FF2B5EF4-FFF2-40B4-BE49-F238E27FC236}">
                <a16:creationId xmlns:a16="http://schemas.microsoft.com/office/drawing/2014/main" id="{B4090D6F-17B8-DD44-846C-F76605C39D00}"/>
              </a:ext>
            </a:extLst>
          </p:cNvPr>
          <p:cNvSpPr>
            <a:spLocks noGrp="1"/>
          </p:cNvSpPr>
          <p:nvPr>
            <p:ph type="body" sz="quarter" idx="16" hasCustomPrompt="1"/>
          </p:nvPr>
        </p:nvSpPr>
        <p:spPr>
          <a:xfrm>
            <a:off x="340495" y="1840046"/>
            <a:ext cx="8444730" cy="3666231"/>
          </a:xfrm>
          <a:prstGeom prst="rect">
            <a:avLst/>
          </a:prstGeom>
        </p:spPr>
        <p:txBody>
          <a:bodyPr lIns="0" tIns="0" rIns="0" bIns="0"/>
          <a:lstStyle>
            <a:lvl1pPr marL="0" indent="0">
              <a:spcBef>
                <a:spcPts val="0"/>
              </a:spcBef>
              <a:defRPr lang="de-DE" sz="2800" b="0"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a:t>
            </a:r>
            <a:r>
              <a:rPr lang="de-DE" dirty="0" err="1"/>
              <a:t>introduction</a:t>
            </a:r>
            <a:r>
              <a:rPr lang="de-DE" dirty="0"/>
              <a:t> </a:t>
            </a:r>
            <a:r>
              <a:rPr lang="de-DE" dirty="0" err="1"/>
              <a:t>text</a:t>
            </a:r>
            <a:endParaRPr lang="de-DE" dirty="0"/>
          </a:p>
        </p:txBody>
      </p:sp>
      <p:sp>
        <p:nvSpPr>
          <p:cNvPr id="8" name="Textplatzhalter 16">
            <a:extLst>
              <a:ext uri="{FF2B5EF4-FFF2-40B4-BE49-F238E27FC236}">
                <a16:creationId xmlns:a16="http://schemas.microsoft.com/office/drawing/2014/main" id="{06AB7D99-3371-4F40-BC55-F6B6D57458F8}"/>
              </a:ext>
            </a:extLst>
          </p:cNvPr>
          <p:cNvSpPr>
            <a:spLocks noGrp="1"/>
          </p:cNvSpPr>
          <p:nvPr>
            <p:ph type="body" sz="quarter" idx="11" hasCustomPrompt="1"/>
          </p:nvPr>
        </p:nvSpPr>
        <p:spPr>
          <a:xfrm>
            <a:off x="340495" y="655983"/>
            <a:ext cx="8444730" cy="1053548"/>
          </a:xfrm>
          <a:prstGeom prst="rect">
            <a:avLst/>
          </a:prstGeom>
        </p:spPr>
        <p:txBody>
          <a:bodyPr lIns="0" tIns="0" rIns="0" bIns="0">
            <a:normAutofit/>
          </a:bodyPr>
          <a:lstStyle>
            <a:lvl1pPr marL="0" indent="0" algn="ctr" fontAlgn="t">
              <a:spcBef>
                <a:spcPts val="0"/>
              </a:spcBef>
              <a:defRPr lang="de-DE" sz="40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dirty="0"/>
              <a:t>Insert Chapter Title</a:t>
            </a:r>
          </a:p>
        </p:txBody>
      </p:sp>
    </p:spTree>
    <p:extLst>
      <p:ext uri="{BB962C8B-B14F-4D97-AF65-F5344CB8AC3E}">
        <p14:creationId xmlns:p14="http://schemas.microsoft.com/office/powerpoint/2010/main" val="30433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97281-ED5C-B146-A4D9-AF0343A73CB9}"/>
              </a:ext>
            </a:extLst>
          </p:cNvPr>
          <p:cNvSpPr>
            <a:spLocks noGrp="1"/>
          </p:cNvSpPr>
          <p:nvPr>
            <p:ph type="title" hasCustomPrompt="1"/>
          </p:nvPr>
        </p:nvSpPr>
        <p:spPr/>
        <p:txBody>
          <a:bodyPr/>
          <a:lstStyle/>
          <a:p>
            <a:r>
              <a:rPr lang="de-DE" dirty="0"/>
              <a:t>Title</a:t>
            </a:r>
          </a:p>
        </p:txBody>
      </p:sp>
      <p:sp>
        <p:nvSpPr>
          <p:cNvPr id="4" name="Textplatzhalter 3">
            <a:extLst>
              <a:ext uri="{FF2B5EF4-FFF2-40B4-BE49-F238E27FC236}">
                <a16:creationId xmlns:a16="http://schemas.microsoft.com/office/drawing/2014/main" id="{A2D30B1F-B4BE-9F42-9264-3B12A1B93F71}"/>
              </a:ext>
            </a:extLst>
          </p:cNvPr>
          <p:cNvSpPr>
            <a:spLocks noGrp="1"/>
          </p:cNvSpPr>
          <p:nvPr>
            <p:ph type="body" sz="quarter" idx="10" hasCustomPrompt="1"/>
          </p:nvPr>
        </p:nvSpPr>
        <p:spPr>
          <a:xfrm>
            <a:off x="358775" y="1016000"/>
            <a:ext cx="8426450" cy="5070476"/>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dirty="0"/>
              <a:t>Insert </a:t>
            </a:r>
            <a:r>
              <a:rPr lang="de-DE" dirty="0" err="1"/>
              <a:t>text</a:t>
            </a:r>
            <a:endParaRPr lang="de-DE" dirty="0"/>
          </a:p>
        </p:txBody>
      </p:sp>
    </p:spTree>
    <p:extLst>
      <p:ext uri="{BB962C8B-B14F-4D97-AF65-F5344CB8AC3E}">
        <p14:creationId xmlns:p14="http://schemas.microsoft.com/office/powerpoint/2010/main" val="285339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bullet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97281-ED5C-B146-A4D9-AF0343A73CB9}"/>
              </a:ext>
            </a:extLst>
          </p:cNvPr>
          <p:cNvSpPr>
            <a:spLocks noGrp="1"/>
          </p:cNvSpPr>
          <p:nvPr>
            <p:ph type="title" hasCustomPrompt="1"/>
          </p:nvPr>
        </p:nvSpPr>
        <p:spPr/>
        <p:txBody>
          <a:bodyPr/>
          <a:lstStyle/>
          <a:p>
            <a:r>
              <a:rPr lang="de-DE" dirty="0"/>
              <a:t>Title</a:t>
            </a:r>
          </a:p>
        </p:txBody>
      </p:sp>
      <p:sp>
        <p:nvSpPr>
          <p:cNvPr id="6" name="Textplatzhalter 5">
            <a:extLst>
              <a:ext uri="{FF2B5EF4-FFF2-40B4-BE49-F238E27FC236}">
                <a16:creationId xmlns:a16="http://schemas.microsoft.com/office/drawing/2014/main" id="{073A178B-AB0F-7447-B580-2DC086C73686}"/>
              </a:ext>
            </a:extLst>
          </p:cNvPr>
          <p:cNvSpPr>
            <a:spLocks noGrp="1"/>
          </p:cNvSpPr>
          <p:nvPr>
            <p:ph type="body" sz="quarter" idx="10" hasCustomPrompt="1"/>
          </p:nvPr>
        </p:nvSpPr>
        <p:spPr>
          <a:xfrm>
            <a:off x="358775" y="1029600"/>
            <a:ext cx="8426450" cy="5056875"/>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kern="1200" baseline="0" dirty="0">
                <a:solidFill>
                  <a:schemeClr val="tx1"/>
                </a:solidFill>
                <a:latin typeface="Arial Narrow" panose="020B0604020202020204" pitchFamily="34" charset="0"/>
                <a:ea typeface="+mn-ea"/>
                <a:cs typeface="+mn-cs"/>
              </a:defRPr>
            </a:lvl1pPr>
            <a:lvl2pPr marL="357187" indent="0" defTabSz="720000">
              <a:buNone/>
              <a:defRPr sz="2400" baseline="0">
                <a:latin typeface="Arial Narrow" panose="020B0604020202020204" pitchFamily="34" charset="0"/>
              </a:defRPr>
            </a:lvl2pPr>
          </a:lstStyle>
          <a:p>
            <a:r>
              <a:rPr lang="de-DE" dirty="0" err="1"/>
              <a:t>insert</a:t>
            </a:r>
            <a:r>
              <a:rPr lang="de-DE" dirty="0"/>
              <a:t> </a:t>
            </a:r>
            <a:r>
              <a:rPr lang="de-DE" dirty="0" err="1"/>
              <a:t>list</a:t>
            </a:r>
            <a:r>
              <a:rPr lang="de-DE" dirty="0"/>
              <a:t> </a:t>
            </a:r>
            <a:r>
              <a:rPr lang="de-DE" dirty="0" err="1"/>
              <a:t>items</a:t>
            </a:r>
            <a:endParaRPr lang="de-DE" dirty="0"/>
          </a:p>
          <a:p>
            <a:r>
              <a:rPr lang="de-DE" dirty="0" err="1"/>
              <a:t>insert</a:t>
            </a:r>
            <a:r>
              <a:rPr lang="de-DE" dirty="0"/>
              <a:t> </a:t>
            </a:r>
            <a:r>
              <a:rPr lang="de-DE" dirty="0" err="1"/>
              <a:t>list</a:t>
            </a:r>
            <a:r>
              <a:rPr lang="de-DE" dirty="0"/>
              <a:t> </a:t>
            </a:r>
            <a:r>
              <a:rPr lang="de-DE" dirty="0" err="1"/>
              <a:t>items</a:t>
            </a:r>
            <a:endParaRPr lang="de-DE" dirty="0"/>
          </a:p>
        </p:txBody>
      </p:sp>
    </p:spTree>
    <p:extLst>
      <p:ext uri="{BB962C8B-B14F-4D97-AF65-F5344CB8AC3E}">
        <p14:creationId xmlns:p14="http://schemas.microsoft.com/office/powerpoint/2010/main" val="123907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3ECB60-9907-4CC9-A9FB-0C82B82F6E92}"/>
              </a:ext>
            </a:extLst>
          </p:cNvPr>
          <p:cNvSpPr>
            <a:spLocks noGrp="1"/>
          </p:cNvSpPr>
          <p:nvPr>
            <p:ph type="pic" sz="quarter" idx="10" hasCustomPrompt="1"/>
          </p:nvPr>
        </p:nvSpPr>
        <p:spPr>
          <a:xfrm>
            <a:off x="0" y="-1"/>
            <a:ext cx="9144000" cy="6091200"/>
          </a:xfrm>
          <a:prstGeom prst="rect">
            <a:avLst/>
          </a:prstGeom>
        </p:spPr>
        <p:txBody>
          <a:bodyPr/>
          <a:lstStyle>
            <a:lvl1pPr>
              <a:defRPr lang="de-CH" dirty="0"/>
            </a:lvl1pPr>
          </a:lstStyle>
          <a:p>
            <a:pPr lvl="0"/>
            <a:r>
              <a:rPr lang="de-DE" dirty="0"/>
              <a:t> Click </a:t>
            </a:r>
            <a:r>
              <a:rPr lang="de-DE" dirty="0" err="1"/>
              <a:t>icon</a:t>
            </a:r>
            <a:r>
              <a:rPr lang="de-DE" dirty="0"/>
              <a:t> </a:t>
            </a:r>
            <a:r>
              <a:rPr lang="de-DE" dirty="0" err="1"/>
              <a:t>to</a:t>
            </a:r>
            <a:r>
              <a:rPr lang="de-DE" dirty="0"/>
              <a:t> </a:t>
            </a:r>
            <a:r>
              <a:rPr lang="de-DE" dirty="0" err="1"/>
              <a:t>add</a:t>
            </a:r>
            <a:r>
              <a:rPr lang="de-DE" dirty="0"/>
              <a:t> </a:t>
            </a:r>
            <a:r>
              <a:rPr lang="de-DE" dirty="0" err="1"/>
              <a:t>picture</a:t>
            </a:r>
            <a:endParaRPr lang="de-CH" dirty="0"/>
          </a:p>
        </p:txBody>
      </p:sp>
      <p:sp>
        <p:nvSpPr>
          <p:cNvPr id="5" name="Textplatzhalter 4">
            <a:extLst>
              <a:ext uri="{FF2B5EF4-FFF2-40B4-BE49-F238E27FC236}">
                <a16:creationId xmlns:a16="http://schemas.microsoft.com/office/drawing/2014/main" id="{73626662-7DC0-0B4A-88A6-75D9AA15F18A}"/>
              </a:ext>
            </a:extLst>
          </p:cNvPr>
          <p:cNvSpPr>
            <a:spLocks noGrp="1"/>
          </p:cNvSpPr>
          <p:nvPr>
            <p:ph type="body" sz="quarter" idx="11" hasCustomPrompt="1"/>
          </p:nvPr>
        </p:nvSpPr>
        <p:spPr>
          <a:xfrm>
            <a:off x="358775" y="6094499"/>
            <a:ext cx="4213225" cy="130688"/>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dirty="0"/>
              <a:t>Insert </a:t>
            </a:r>
            <a:r>
              <a:rPr lang="de-DE" dirty="0" err="1"/>
              <a:t>picture</a:t>
            </a:r>
            <a:r>
              <a:rPr lang="de-DE" dirty="0"/>
              <a:t> </a:t>
            </a:r>
            <a:r>
              <a:rPr lang="de-DE" dirty="0" err="1"/>
              <a:t>credits</a:t>
            </a:r>
            <a:r>
              <a:rPr lang="de-DE" dirty="0"/>
              <a:t> </a:t>
            </a:r>
            <a:r>
              <a:rPr lang="de-DE" dirty="0" err="1"/>
              <a:t>if</a:t>
            </a:r>
            <a:r>
              <a:rPr lang="de-DE" dirty="0"/>
              <a:t> </a:t>
            </a:r>
            <a:r>
              <a:rPr lang="de-DE" dirty="0" err="1"/>
              <a:t>required</a:t>
            </a:r>
            <a:endParaRPr lang="en-GB" dirty="0"/>
          </a:p>
        </p:txBody>
      </p:sp>
    </p:spTree>
    <p:extLst>
      <p:ext uri="{BB962C8B-B14F-4D97-AF65-F5344CB8AC3E}">
        <p14:creationId xmlns:p14="http://schemas.microsoft.com/office/powerpoint/2010/main" val="27864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226577-75DF-C146-B8CE-BD6DD43718B8}"/>
              </a:ext>
            </a:extLst>
          </p:cNvPr>
          <p:cNvSpPr/>
          <p:nvPr/>
        </p:nvSpPr>
        <p:spPr bwMode="auto">
          <a:xfrm>
            <a:off x="0" y="6084000"/>
            <a:ext cx="9144000" cy="774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tx1"/>
              </a:solidFill>
              <a:effectLst/>
              <a:latin typeface="Arial" charset="0"/>
              <a:ea typeface="ＭＳ Ｐゴシック" pitchFamily="-64" charset="-128"/>
            </a:endParaRPr>
          </a:p>
        </p:txBody>
      </p:sp>
      <p:sp>
        <p:nvSpPr>
          <p:cNvPr id="90117" name="Rectangle 86"/>
          <p:cNvSpPr>
            <a:spLocks noGrp="1" noChangeArrowheads="1"/>
          </p:cNvSpPr>
          <p:nvPr>
            <p:ph type="title"/>
          </p:nvPr>
        </p:nvSpPr>
        <p:spPr bwMode="auto">
          <a:xfrm>
            <a:off x="0" y="0"/>
            <a:ext cx="9144000" cy="774000"/>
          </a:xfrm>
          <a:prstGeom prst="rect">
            <a:avLst/>
          </a:prstGeom>
          <a:solidFill>
            <a:srgbClr val="A31D23"/>
          </a:solidFill>
          <a:ln w="9525">
            <a:noFill/>
            <a:miter lim="800000"/>
            <a:headEnd/>
            <a:tailEnd/>
          </a:ln>
        </p:spPr>
        <p:txBody>
          <a:bodyPr vert="horz" wrap="square" lIns="360000" tIns="46800" rIns="360000" bIns="46800" numCol="1" anchor="ctr" anchorCtr="0" compatLnSpc="1">
            <a:prstTxWarp prst="textNoShape">
              <a:avLst/>
            </a:prstTxWarp>
            <a:normAutofit/>
          </a:bodyPr>
          <a:lstStyle/>
          <a:p>
            <a:pPr lvl="0"/>
            <a:r>
              <a:rPr lang="en-GB" noProof="0" dirty="0"/>
              <a:t>Title</a:t>
            </a:r>
          </a:p>
        </p:txBody>
      </p:sp>
      <p:pic>
        <p:nvPicPr>
          <p:cNvPr id="9" name="Picture 4">
            <a:extLst>
              <a:ext uri="{FF2B5EF4-FFF2-40B4-BE49-F238E27FC236}">
                <a16:creationId xmlns:a16="http://schemas.microsoft.com/office/drawing/2014/main" id="{30D139ED-1F50-9B46-892A-E4456167C96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066823" y="6244270"/>
            <a:ext cx="1732771" cy="458327"/>
          </a:xfrm>
          <a:prstGeom prst="rect">
            <a:avLst/>
          </a:prstGeom>
        </p:spPr>
      </p:pic>
      <p:sp>
        <p:nvSpPr>
          <p:cNvPr id="12" name="Textfeld 11">
            <a:extLst>
              <a:ext uri="{FF2B5EF4-FFF2-40B4-BE49-F238E27FC236}">
                <a16:creationId xmlns:a16="http://schemas.microsoft.com/office/drawing/2014/main" id="{3C6EB2FE-7D3A-B240-AE07-CB9E6DB8B79C}"/>
              </a:ext>
            </a:extLst>
          </p:cNvPr>
          <p:cNvSpPr txBox="1"/>
          <p:nvPr/>
        </p:nvSpPr>
        <p:spPr>
          <a:xfrm>
            <a:off x="365565" y="6394485"/>
            <a:ext cx="426287" cy="169277"/>
          </a:xfrm>
          <a:prstGeom prst="rect">
            <a:avLst/>
          </a:prstGeom>
          <a:noFill/>
        </p:spPr>
        <p:txBody>
          <a:bodyPr vert="horz" wrap="square" lIns="0" tIns="0" rIns="0" bIns="0" rtlCol="0" anchor="b" anchorCtr="0">
            <a:spAutoFit/>
          </a:bodyPr>
          <a:lstStyle/>
          <a:p>
            <a:pPr eaLnBrk="1" fontAlgn="auto" hangingPunct="1">
              <a:spcBef>
                <a:spcPts val="0"/>
              </a:spcBef>
              <a:spcAft>
                <a:spcPts val="0"/>
              </a:spcAft>
            </a:pPr>
            <a:fld id="{3D87AE49-F3BE-DB4F-8A08-375E2A034C3B}" type="slidenum">
              <a:rPr lang="de-DE" sz="1100" smtClean="0">
                <a:solidFill>
                  <a:srgbClr val="000000"/>
                </a:solidFill>
                <a:latin typeface="Arial" panose="020B0604020202020204" pitchFamily="34" charset="0"/>
                <a:ea typeface="+mn-ea"/>
                <a:cs typeface="Arial" panose="020B0604020202020204" pitchFamily="34" charset="0"/>
              </a:rPr>
              <a:pPr eaLnBrk="1" fontAlgn="auto" hangingPunct="1">
                <a:spcBef>
                  <a:spcPts val="0"/>
                </a:spcBef>
                <a:spcAft>
                  <a:spcPts val="0"/>
                </a:spcAft>
              </a:pPr>
              <a:t>‹N°›</a:t>
            </a:fld>
            <a:endParaRPr lang="de-DE" sz="1100" dirty="0">
              <a:solidFill>
                <a:srgbClr val="000000"/>
              </a:solidFill>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87" r:id="rId3"/>
    <p:sldLayoutId id="2147483677" r:id="rId4"/>
    <p:sldLayoutId id="2147483693" r:id="rId5"/>
    <p:sldLayoutId id="2147483694" r:id="rId6"/>
    <p:sldLayoutId id="2147483675" r:id="rId7"/>
    <p:sldLayoutId id="2147483676" r:id="rId8"/>
    <p:sldLayoutId id="2147483678" r:id="rId9"/>
    <p:sldLayoutId id="2147483679" r:id="rId10"/>
    <p:sldLayoutId id="2147483674" r:id="rId11"/>
    <p:sldLayoutId id="2147483651" r:id="rId12"/>
    <p:sldLayoutId id="2147483690" r:id="rId13"/>
    <p:sldLayoutId id="2147483682" r:id="rId14"/>
    <p:sldLayoutId id="2147483683" r:id="rId15"/>
    <p:sldLayoutId id="2147483689" r:id="rId16"/>
    <p:sldLayoutId id="2147483680" r:id="rId17"/>
    <p:sldLayoutId id="2147483692" r:id="rId18"/>
    <p:sldLayoutId id="2147483685" r:id="rId19"/>
    <p:sldLayoutId id="2147483691" r:id="rId20"/>
    <p:sldLayoutId id="2147483686" r:id="rId21"/>
    <p:sldLayoutId id="2147483671" r:id="rId22"/>
    <p:sldLayoutId id="2147483695" r:id="rId23"/>
  </p:sldLayoutIdLst>
  <p:hf hdr="0" ftr="0"/>
  <p:txStyles>
    <p:titleStyle>
      <a:lvl1pPr algn="l" rtl="0" eaLnBrk="1" fontAlgn="base" hangingPunct="1">
        <a:spcBef>
          <a:spcPct val="0"/>
        </a:spcBef>
        <a:spcAft>
          <a:spcPct val="0"/>
        </a:spcAft>
        <a:defRPr sz="3400" b="1" i="0" kern="0" cap="none" baseline="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2pPr>
      <a:lvl3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3pPr>
      <a:lvl4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4pPr>
      <a:lvl5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1" fontAlgn="base" hangingPunct="1">
        <a:spcBef>
          <a:spcPct val="20000"/>
        </a:spcBef>
        <a:spcAft>
          <a:spcPct val="0"/>
        </a:spcAft>
        <a:defRPr sz="2400" b="0" i="0">
          <a:solidFill>
            <a:srgbClr val="373737"/>
          </a:solidFill>
          <a:latin typeface="Arial Narrow" panose="020B0604020202020204" pitchFamily="34" charset="0"/>
          <a:ea typeface="+mn-ea"/>
          <a:cs typeface="Arial Narrow" panose="020B0604020202020204" pitchFamily="34" charset="0"/>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4">
          <p15:clr>
            <a:srgbClr val="F26B43"/>
          </p15:clr>
        </p15:guide>
        <p15:guide id="2" pos="226">
          <p15:clr>
            <a:srgbClr val="F26B43"/>
          </p15:clr>
        </p15:guide>
        <p15:guide id="3" pos="5534">
          <p15:clr>
            <a:srgbClr val="F26B43"/>
          </p15:clr>
        </p15:guide>
        <p15:guide id="4" pos="2880">
          <p15:clr>
            <a:srgbClr val="F26B43"/>
          </p15:clr>
        </p15:guide>
        <p15:guide id="5" orient="horz" pos="482">
          <p15:clr>
            <a:srgbClr val="F26B43"/>
          </p15:clr>
        </p15:guide>
        <p15:guide id="6" orient="horz" pos="4113">
          <p15:clr>
            <a:srgbClr val="F26B43"/>
          </p15:clr>
        </p15:guide>
        <p15:guide id="7" orient="horz" pos="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8146769" TargetMode="External"/><Relationship Id="rId2" Type="http://schemas.openxmlformats.org/officeDocument/2006/relationships/hyperlink" Target="https://www.saha.mg/cooperation-suisse-programme-matoy/"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771690D-1283-6B42-994F-95079D4D61A5}"/>
              </a:ext>
            </a:extLst>
          </p:cNvPr>
          <p:cNvSpPr>
            <a:spLocks noGrp="1"/>
          </p:cNvSpPr>
          <p:nvPr>
            <p:ph type="body" sz="quarter" idx="11"/>
          </p:nvPr>
        </p:nvSpPr>
        <p:spPr>
          <a:xfrm>
            <a:off x="0" y="0"/>
            <a:ext cx="4571999" cy="4557932"/>
          </a:xfrm>
        </p:spPr>
        <p:txBody>
          <a:bodyPr anchor="ctr" anchorCtr="0"/>
          <a:lstStyle/>
          <a:p>
            <a:pPr algn="ctr"/>
            <a:r>
              <a:rPr lang="de-DE" dirty="0"/>
              <a:t>Helvetas‘ </a:t>
            </a:r>
          </a:p>
          <a:p>
            <a:pPr algn="ctr"/>
            <a:r>
              <a:rPr lang="de-DE" dirty="0" err="1"/>
              <a:t>outcome</a:t>
            </a:r>
            <a:r>
              <a:rPr lang="de-DE" dirty="0"/>
              <a:t> </a:t>
            </a:r>
            <a:r>
              <a:rPr lang="en-US" dirty="0"/>
              <a:t>harvesting</a:t>
            </a:r>
            <a:r>
              <a:rPr lang="de-DE" dirty="0"/>
              <a:t> </a:t>
            </a:r>
            <a:r>
              <a:rPr lang="de-DE" dirty="0" err="1"/>
              <a:t>experiences</a:t>
            </a:r>
            <a:r>
              <a:rPr lang="de-DE" dirty="0"/>
              <a:t> </a:t>
            </a:r>
          </a:p>
        </p:txBody>
      </p:sp>
      <p:sp>
        <p:nvSpPr>
          <p:cNvPr id="4" name="Textplatzhalter 3">
            <a:extLst>
              <a:ext uri="{FF2B5EF4-FFF2-40B4-BE49-F238E27FC236}">
                <a16:creationId xmlns:a16="http://schemas.microsoft.com/office/drawing/2014/main" id="{B50E8100-3BF6-524F-BB0A-16E8D9AEFC56}"/>
              </a:ext>
            </a:extLst>
          </p:cNvPr>
          <p:cNvSpPr>
            <a:spLocks noGrp="1"/>
          </p:cNvSpPr>
          <p:nvPr>
            <p:ph type="body" sz="quarter" idx="12"/>
          </p:nvPr>
        </p:nvSpPr>
        <p:spPr>
          <a:xfrm>
            <a:off x="282051" y="4288362"/>
            <a:ext cx="3880203" cy="247650"/>
          </a:xfrm>
        </p:spPr>
        <p:txBody>
          <a:bodyPr/>
          <a:lstStyle/>
          <a:p>
            <a:r>
              <a:rPr lang="de-DE" dirty="0"/>
              <a:t>Zurich, 01.09.2022</a:t>
            </a:r>
          </a:p>
        </p:txBody>
      </p:sp>
      <p:sp>
        <p:nvSpPr>
          <p:cNvPr id="5" name="Textplatzhalter 4">
            <a:extLst>
              <a:ext uri="{FF2B5EF4-FFF2-40B4-BE49-F238E27FC236}">
                <a16:creationId xmlns:a16="http://schemas.microsoft.com/office/drawing/2014/main" id="{F3D9363B-6AFA-B44B-8AA9-EC93EBD3C93B}"/>
              </a:ext>
            </a:extLst>
          </p:cNvPr>
          <p:cNvSpPr>
            <a:spLocks noGrp="1"/>
          </p:cNvSpPr>
          <p:nvPr>
            <p:ph type="body" sz="quarter" idx="13"/>
          </p:nvPr>
        </p:nvSpPr>
        <p:spPr>
          <a:xfrm>
            <a:off x="282051" y="4018792"/>
            <a:ext cx="3880203" cy="247650"/>
          </a:xfrm>
        </p:spPr>
        <p:txBody>
          <a:bodyPr/>
          <a:lstStyle/>
          <a:p>
            <a:r>
              <a:rPr lang="de-DE" dirty="0"/>
              <a:t>Senior </a:t>
            </a:r>
            <a:r>
              <a:rPr lang="de-DE" dirty="0" err="1"/>
              <a:t>Advisor</a:t>
            </a:r>
            <a:r>
              <a:rPr lang="de-DE" dirty="0"/>
              <a:t> Evaluation &amp; Learning</a:t>
            </a:r>
          </a:p>
        </p:txBody>
      </p:sp>
      <p:sp>
        <p:nvSpPr>
          <p:cNvPr id="6" name="Textplatzhalter 5">
            <a:extLst>
              <a:ext uri="{FF2B5EF4-FFF2-40B4-BE49-F238E27FC236}">
                <a16:creationId xmlns:a16="http://schemas.microsoft.com/office/drawing/2014/main" id="{CD4D9D9A-C266-314B-9A35-C2A96B2175A4}"/>
              </a:ext>
            </a:extLst>
          </p:cNvPr>
          <p:cNvSpPr>
            <a:spLocks noGrp="1"/>
          </p:cNvSpPr>
          <p:nvPr>
            <p:ph type="body" sz="quarter" idx="14"/>
          </p:nvPr>
        </p:nvSpPr>
        <p:spPr>
          <a:xfrm>
            <a:off x="282051" y="3625397"/>
            <a:ext cx="3880203" cy="247650"/>
          </a:xfrm>
        </p:spPr>
        <p:txBody>
          <a:bodyPr/>
          <a:lstStyle/>
          <a:p>
            <a:r>
              <a:rPr lang="de-DE" dirty="0"/>
              <a:t>Kai Schrader</a:t>
            </a:r>
          </a:p>
        </p:txBody>
      </p:sp>
      <p:sp>
        <p:nvSpPr>
          <p:cNvPr id="8" name="Textplatzhalter 1">
            <a:extLst>
              <a:ext uri="{FF2B5EF4-FFF2-40B4-BE49-F238E27FC236}">
                <a16:creationId xmlns:a16="http://schemas.microsoft.com/office/drawing/2014/main" id="{13223306-3AD5-7648-9A6F-BCAEFC7BCAC2}"/>
              </a:ext>
            </a:extLst>
          </p:cNvPr>
          <p:cNvSpPr>
            <a:spLocks noGrp="1"/>
          </p:cNvSpPr>
          <p:nvPr>
            <p:ph type="body" sz="quarter" idx="16"/>
          </p:nvPr>
        </p:nvSpPr>
        <p:spPr>
          <a:xfrm>
            <a:off x="5030325" y="6576828"/>
            <a:ext cx="3921677" cy="128588"/>
          </a:xfrm>
        </p:spPr>
        <p:txBody>
          <a:bodyPr/>
          <a:lstStyle/>
          <a:p>
            <a:r>
              <a:rPr lang="it-IT" dirty="0"/>
              <a:t>© Simon B. Opladen</a:t>
            </a:r>
          </a:p>
        </p:txBody>
      </p:sp>
      <p:pic>
        <p:nvPicPr>
          <p:cNvPr id="7" name="Picture 6" descr="A group of people in a meeting&#10;&#10;Description automatically generated with medium confidence">
            <a:extLst>
              <a:ext uri="{FF2B5EF4-FFF2-40B4-BE49-F238E27FC236}">
                <a16:creationId xmlns:a16="http://schemas.microsoft.com/office/drawing/2014/main" id="{CA2B7AE8-6DA6-4E26-9B90-D25E95189D4A}"/>
              </a:ext>
            </a:extLst>
          </p:cNvPr>
          <p:cNvPicPr>
            <a:picLocks noChangeAspect="1"/>
          </p:cNvPicPr>
          <p:nvPr/>
        </p:nvPicPr>
        <p:blipFill rotWithShape="1">
          <a:blip r:embed="rId2"/>
          <a:srcRect l="5816" r="19882"/>
          <a:stretch/>
        </p:blipFill>
        <p:spPr>
          <a:xfrm>
            <a:off x="4604103" y="-39756"/>
            <a:ext cx="4539897" cy="4582586"/>
          </a:xfrm>
          <a:prstGeom prst="rect">
            <a:avLst/>
          </a:prstGeom>
        </p:spPr>
      </p:pic>
    </p:spTree>
    <p:extLst>
      <p:ext uri="{BB962C8B-B14F-4D97-AF65-F5344CB8AC3E}">
        <p14:creationId xmlns:p14="http://schemas.microsoft.com/office/powerpoint/2010/main" val="775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5044-48E7-41E7-89B0-B073ACC40B5A}"/>
              </a:ext>
            </a:extLst>
          </p:cNvPr>
          <p:cNvSpPr>
            <a:spLocks noGrp="1"/>
          </p:cNvSpPr>
          <p:nvPr>
            <p:ph type="title"/>
          </p:nvPr>
        </p:nvSpPr>
        <p:spPr/>
        <p:txBody>
          <a:bodyPr/>
          <a:lstStyle/>
          <a:p>
            <a:r>
              <a:rPr lang="en-GB" dirty="0"/>
              <a:t>Pros and Cons of Outcome Harvesting</a:t>
            </a:r>
            <a:endParaRPr lang="en-CH" dirty="0"/>
          </a:p>
        </p:txBody>
      </p:sp>
      <p:graphicFrame>
        <p:nvGraphicFramePr>
          <p:cNvPr id="7" name="Table 6">
            <a:extLst>
              <a:ext uri="{FF2B5EF4-FFF2-40B4-BE49-F238E27FC236}">
                <a16:creationId xmlns:a16="http://schemas.microsoft.com/office/drawing/2014/main" id="{B3EBBF73-2DAE-4AF0-A1D5-D6D1723FE986}"/>
              </a:ext>
            </a:extLst>
          </p:cNvPr>
          <p:cNvGraphicFramePr>
            <a:graphicFrameLocks noGrp="1"/>
          </p:cNvGraphicFramePr>
          <p:nvPr>
            <p:extLst>
              <p:ext uri="{D42A27DB-BD31-4B8C-83A1-F6EECF244321}">
                <p14:modId xmlns:p14="http://schemas.microsoft.com/office/powerpoint/2010/main" val="3773776507"/>
              </p:ext>
            </p:extLst>
          </p:nvPr>
        </p:nvGraphicFramePr>
        <p:xfrm>
          <a:off x="257452" y="960431"/>
          <a:ext cx="8771138" cy="4623623"/>
        </p:xfrm>
        <a:graphic>
          <a:graphicData uri="http://schemas.openxmlformats.org/drawingml/2006/table">
            <a:tbl>
              <a:tblPr firstRow="1" bandRow="1">
                <a:tableStyleId>{5C22544A-7EE6-4342-B048-85BDC9FD1C3A}</a:tableStyleId>
              </a:tblPr>
              <a:tblGrid>
                <a:gridCol w="4350058">
                  <a:extLst>
                    <a:ext uri="{9D8B030D-6E8A-4147-A177-3AD203B41FA5}">
                      <a16:colId xmlns:a16="http://schemas.microsoft.com/office/drawing/2014/main" val="452157213"/>
                    </a:ext>
                  </a:extLst>
                </a:gridCol>
                <a:gridCol w="4421080">
                  <a:extLst>
                    <a:ext uri="{9D8B030D-6E8A-4147-A177-3AD203B41FA5}">
                      <a16:colId xmlns:a16="http://schemas.microsoft.com/office/drawing/2014/main" val="4196697878"/>
                    </a:ext>
                  </a:extLst>
                </a:gridCol>
              </a:tblGrid>
              <a:tr h="256868">
                <a:tc>
                  <a:txBody>
                    <a:bodyPr/>
                    <a:lstStyle/>
                    <a:p>
                      <a:pPr>
                        <a:spcAft>
                          <a:spcPts val="600"/>
                        </a:spcAft>
                      </a:pPr>
                      <a:r>
                        <a:rPr lang="en-GB" sz="1600" dirty="0">
                          <a:effectLst/>
                        </a:rPr>
                        <a:t>Added value of Outcome Harvesting</a:t>
                      </a:r>
                      <a:endParaRPr lang="en-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600"/>
                        </a:spcAft>
                      </a:pPr>
                      <a:r>
                        <a:rPr lang="en-GB" sz="1600">
                          <a:effectLst/>
                        </a:rPr>
                        <a:t>Main concerns</a:t>
                      </a:r>
                      <a:endParaRPr lang="en-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1643445"/>
                  </a:ext>
                </a:extLst>
              </a:tr>
              <a:tr h="4366755">
                <a:tc>
                  <a:txBody>
                    <a:bodyPr/>
                    <a:lstStyle/>
                    <a:p>
                      <a:pPr marL="342900" lvl="0" indent="-342900">
                        <a:buFont typeface="Symbol" panose="05050102010706020507" pitchFamily="18" charset="2"/>
                        <a:buChar char=""/>
                      </a:pPr>
                      <a:r>
                        <a:rPr lang="en-GB" sz="1600" dirty="0">
                          <a:effectLst/>
                        </a:rPr>
                        <a:t>A good way to </a:t>
                      </a:r>
                      <a:r>
                        <a:rPr lang="en-GB" sz="1600" b="1" dirty="0">
                          <a:effectLst/>
                        </a:rPr>
                        <a:t>document</a:t>
                      </a:r>
                      <a:r>
                        <a:rPr lang="en-GB" sz="1600" dirty="0">
                          <a:effectLst/>
                        </a:rPr>
                        <a:t> a project’s achievements</a:t>
                      </a:r>
                      <a:endParaRPr lang="en-CH" sz="1600" dirty="0">
                        <a:effectLst/>
                      </a:endParaRPr>
                    </a:p>
                    <a:p>
                      <a:pPr marL="342900" lvl="0" indent="-342900">
                        <a:buFont typeface="Symbol" panose="05050102010706020507" pitchFamily="18" charset="2"/>
                        <a:buChar char=""/>
                      </a:pPr>
                      <a:r>
                        <a:rPr lang="en-GB" sz="1600" dirty="0">
                          <a:effectLst/>
                        </a:rPr>
                        <a:t>A way to </a:t>
                      </a:r>
                      <a:r>
                        <a:rPr lang="en-GB" sz="1600" b="1" dirty="0">
                          <a:effectLst/>
                        </a:rPr>
                        <a:t>systematically observe </a:t>
                      </a:r>
                      <a:r>
                        <a:rPr lang="en-GB" sz="1600" dirty="0">
                          <a:effectLst/>
                        </a:rPr>
                        <a:t>and continuously capture observations</a:t>
                      </a:r>
                      <a:endParaRPr lang="en-CH" sz="1600" dirty="0">
                        <a:effectLst/>
                      </a:endParaRPr>
                    </a:p>
                    <a:p>
                      <a:pPr marL="342900" lvl="0" indent="-342900">
                        <a:buFont typeface="Symbol" panose="05050102010706020507" pitchFamily="18" charset="2"/>
                        <a:buChar char=""/>
                      </a:pPr>
                      <a:r>
                        <a:rPr lang="en-GB" sz="1600" b="1" dirty="0">
                          <a:effectLst/>
                        </a:rPr>
                        <a:t>Complementing</a:t>
                      </a:r>
                      <a:r>
                        <a:rPr lang="en-GB" sz="1600" dirty="0">
                          <a:effectLst/>
                        </a:rPr>
                        <a:t> ‘hard’ data in reports with qualitative data</a:t>
                      </a:r>
                      <a:endParaRPr lang="en-CH" sz="1600" dirty="0">
                        <a:effectLst/>
                      </a:endParaRPr>
                    </a:p>
                    <a:p>
                      <a:pPr marL="342900" lvl="0" indent="-342900">
                        <a:buFont typeface="Symbol" panose="05050102010706020507" pitchFamily="18" charset="2"/>
                        <a:buChar char=""/>
                      </a:pPr>
                      <a:r>
                        <a:rPr lang="en-GB" sz="1600" b="1" dirty="0">
                          <a:effectLst/>
                        </a:rPr>
                        <a:t>Adapting</a:t>
                      </a:r>
                      <a:r>
                        <a:rPr lang="en-GB" sz="1600" dirty="0">
                          <a:effectLst/>
                        </a:rPr>
                        <a:t> interventions based on regular reviews of the Outcomes</a:t>
                      </a:r>
                      <a:endParaRPr lang="en-CH" sz="1600" dirty="0">
                        <a:effectLst/>
                      </a:endParaRPr>
                    </a:p>
                    <a:p>
                      <a:pPr marL="342900" lvl="0" indent="-342900">
                        <a:buFont typeface="Symbol" panose="05050102010706020507" pitchFamily="18" charset="2"/>
                        <a:buChar char=""/>
                      </a:pPr>
                      <a:r>
                        <a:rPr lang="en-GB" sz="1600" dirty="0">
                          <a:effectLst/>
                        </a:rPr>
                        <a:t>Information collection and </a:t>
                      </a:r>
                      <a:r>
                        <a:rPr lang="en-GB" sz="1600" b="1" dirty="0">
                          <a:effectLst/>
                        </a:rPr>
                        <a:t>learning</a:t>
                      </a:r>
                      <a:r>
                        <a:rPr lang="en-GB" sz="1600" dirty="0">
                          <a:effectLst/>
                        </a:rPr>
                        <a:t> in one process</a:t>
                      </a:r>
                      <a:endParaRPr lang="en-CH" sz="1600" dirty="0">
                        <a:effectLst/>
                      </a:endParaRPr>
                    </a:p>
                    <a:p>
                      <a:pPr marL="342900" lvl="0" indent="-342900">
                        <a:buFont typeface="Symbol" panose="05050102010706020507" pitchFamily="18" charset="2"/>
                        <a:buChar char=""/>
                      </a:pPr>
                      <a:r>
                        <a:rPr lang="en-GB" sz="1600" b="1" dirty="0">
                          <a:effectLst/>
                        </a:rPr>
                        <a:t>Capturing data </a:t>
                      </a:r>
                      <a:r>
                        <a:rPr lang="en-GB" sz="1600" dirty="0">
                          <a:effectLst/>
                        </a:rPr>
                        <a:t>that is not yet collected in the MRM system (also makes the MRM job easier)</a:t>
                      </a:r>
                      <a:endParaRPr lang="en-CH" sz="1600" dirty="0">
                        <a:effectLst/>
                      </a:endParaRPr>
                    </a:p>
                    <a:p>
                      <a:pPr marL="342900" lvl="0" indent="-342900">
                        <a:buFont typeface="Symbol" panose="05050102010706020507" pitchFamily="18" charset="2"/>
                        <a:buChar char=""/>
                      </a:pPr>
                      <a:r>
                        <a:rPr lang="en-GB" sz="1600" dirty="0">
                          <a:effectLst/>
                        </a:rPr>
                        <a:t>Infuses different/new </a:t>
                      </a:r>
                      <a:r>
                        <a:rPr lang="en-GB" sz="1600" b="1" dirty="0">
                          <a:effectLst/>
                        </a:rPr>
                        <a:t>information</a:t>
                      </a:r>
                      <a:r>
                        <a:rPr lang="en-GB" sz="1600" dirty="0">
                          <a:effectLst/>
                        </a:rPr>
                        <a:t> into regular strategic reviews</a:t>
                      </a:r>
                      <a:endParaRPr lang="en-CH" sz="1600" dirty="0">
                        <a:effectLst/>
                      </a:endParaRPr>
                    </a:p>
                    <a:p>
                      <a:pPr marL="342900" lvl="0" indent="-342900">
                        <a:buFont typeface="Symbol" panose="05050102010706020507" pitchFamily="18" charset="2"/>
                        <a:buChar char=""/>
                      </a:pPr>
                      <a:r>
                        <a:rPr lang="en-GB" sz="1600" dirty="0">
                          <a:effectLst/>
                        </a:rPr>
                        <a:t>Can be adapted and </a:t>
                      </a:r>
                      <a:r>
                        <a:rPr lang="en-GB" sz="1600" b="1" dirty="0">
                          <a:effectLst/>
                        </a:rPr>
                        <a:t>‘right sized</a:t>
                      </a:r>
                      <a:r>
                        <a:rPr lang="en-GB" sz="1600" dirty="0">
                          <a:effectLst/>
                        </a:rPr>
                        <a:t>’ for each project</a:t>
                      </a:r>
                      <a:endParaRPr lang="en-CH" sz="1600" dirty="0">
                        <a:effectLst/>
                      </a:endParaRPr>
                    </a:p>
                    <a:p>
                      <a:pPr marL="342900" lvl="0" indent="-342900">
                        <a:buFont typeface="Symbol" panose="05050102010706020507" pitchFamily="18" charset="2"/>
                        <a:buChar char=""/>
                      </a:pPr>
                      <a:r>
                        <a:rPr lang="en-GB" sz="1600" dirty="0">
                          <a:effectLst/>
                        </a:rPr>
                        <a:t>Can be used to get the view from </a:t>
                      </a:r>
                      <a:r>
                        <a:rPr lang="en-GB" sz="1600" b="1" dirty="0">
                          <a:effectLst/>
                        </a:rPr>
                        <a:t>partners</a:t>
                      </a:r>
                      <a:endParaRPr lang="en-CH" sz="1600" b="1" dirty="0">
                        <a:effectLst/>
                      </a:endParaRPr>
                    </a:p>
                    <a:p>
                      <a:pPr marL="342900" lvl="0" indent="-342900">
                        <a:buFont typeface="Symbol" panose="05050102010706020507" pitchFamily="18" charset="2"/>
                        <a:buChar char=""/>
                      </a:pPr>
                      <a:r>
                        <a:rPr lang="en-GB" sz="1600" dirty="0">
                          <a:effectLst/>
                        </a:rPr>
                        <a:t>Adds a new layer about </a:t>
                      </a:r>
                      <a:r>
                        <a:rPr lang="en-GB" sz="1600" b="1" dirty="0">
                          <a:effectLst/>
                        </a:rPr>
                        <a:t>systemic change </a:t>
                      </a:r>
                      <a:r>
                        <a:rPr lang="en-GB" sz="1600" dirty="0">
                          <a:effectLst/>
                        </a:rPr>
                        <a:t>to ‘standard’, linear MRM</a:t>
                      </a:r>
                      <a:endParaRPr lang="en-CH" sz="1600" dirty="0">
                        <a:effectLst/>
                      </a:endParaRPr>
                    </a:p>
                    <a:p>
                      <a:pPr marL="342900" lvl="0" indent="-342900">
                        <a:buFont typeface="Symbol" panose="05050102010706020507" pitchFamily="18" charset="2"/>
                        <a:buChar char=""/>
                      </a:pPr>
                      <a:r>
                        <a:rPr lang="en-GB" sz="1600" dirty="0">
                          <a:effectLst/>
                        </a:rPr>
                        <a:t>Also adds learning about </a:t>
                      </a:r>
                      <a:r>
                        <a:rPr lang="en-GB" sz="1600" b="1" dirty="0">
                          <a:effectLst/>
                        </a:rPr>
                        <a:t>how change happens</a:t>
                      </a:r>
                      <a:endParaRPr lang="en-C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buFont typeface="Symbol" panose="05050102010706020507" pitchFamily="18" charset="2"/>
                        <a:buChar char=""/>
                      </a:pPr>
                      <a:r>
                        <a:rPr lang="en-GB" sz="1600" dirty="0">
                          <a:effectLst/>
                        </a:rPr>
                        <a:t>Not everybody is a ‘natural harvester’ and can well </a:t>
                      </a:r>
                      <a:r>
                        <a:rPr lang="en-GB" sz="1600" b="1" dirty="0">
                          <a:effectLst/>
                        </a:rPr>
                        <a:t>communicate</a:t>
                      </a:r>
                      <a:r>
                        <a:rPr lang="en-GB" sz="1600" dirty="0">
                          <a:effectLst/>
                        </a:rPr>
                        <a:t> outcomes</a:t>
                      </a:r>
                      <a:endParaRPr lang="en-CH" sz="1600" dirty="0">
                        <a:effectLst/>
                      </a:endParaRPr>
                    </a:p>
                    <a:p>
                      <a:pPr marL="342900" lvl="0" indent="-342900">
                        <a:buFont typeface="Symbol" panose="05050102010706020507" pitchFamily="18" charset="2"/>
                        <a:buChar char=""/>
                      </a:pPr>
                      <a:r>
                        <a:rPr lang="en-GB" sz="1600" dirty="0">
                          <a:effectLst/>
                        </a:rPr>
                        <a:t>Additional </a:t>
                      </a:r>
                      <a:r>
                        <a:rPr lang="en-GB" sz="1600" b="1" dirty="0">
                          <a:effectLst/>
                        </a:rPr>
                        <a:t>resources</a:t>
                      </a:r>
                      <a:r>
                        <a:rPr lang="en-GB" sz="1600" dirty="0">
                          <a:effectLst/>
                        </a:rPr>
                        <a:t> needed – is the added value big enough to justify the investment?</a:t>
                      </a:r>
                      <a:endParaRPr lang="en-CH" sz="1600" dirty="0">
                        <a:effectLst/>
                      </a:endParaRPr>
                    </a:p>
                    <a:p>
                      <a:pPr marL="342900" lvl="0" indent="-342900">
                        <a:buFont typeface="Symbol" panose="05050102010706020507" pitchFamily="18" charset="2"/>
                        <a:buChar char=""/>
                      </a:pPr>
                      <a:r>
                        <a:rPr lang="en-GB" sz="1600" dirty="0">
                          <a:effectLst/>
                        </a:rPr>
                        <a:t>Integrating Outcome Harvesting into </a:t>
                      </a:r>
                      <a:r>
                        <a:rPr lang="en-GB" sz="1600" b="1" dirty="0">
                          <a:effectLst/>
                        </a:rPr>
                        <a:t>regular MRM </a:t>
                      </a:r>
                      <a:r>
                        <a:rPr lang="en-GB" sz="1600" dirty="0">
                          <a:effectLst/>
                        </a:rPr>
                        <a:t>activities and processes might be challenging</a:t>
                      </a:r>
                      <a:endParaRPr lang="en-CH" sz="1600" dirty="0">
                        <a:effectLst/>
                      </a:endParaRPr>
                    </a:p>
                    <a:p>
                      <a:pPr marL="342900" lvl="0" indent="-342900">
                        <a:spcAft>
                          <a:spcPts val="600"/>
                        </a:spcAft>
                        <a:buFont typeface="Symbol" panose="05050102010706020507" pitchFamily="18" charset="2"/>
                        <a:buChar char=""/>
                      </a:pPr>
                      <a:r>
                        <a:rPr lang="en-GB" sz="1600" dirty="0">
                          <a:effectLst/>
                        </a:rPr>
                        <a:t>How to </a:t>
                      </a:r>
                      <a:r>
                        <a:rPr lang="en-GB" sz="1600" b="1" dirty="0">
                          <a:effectLst/>
                        </a:rPr>
                        <a:t>communicate</a:t>
                      </a:r>
                      <a:r>
                        <a:rPr lang="en-GB" sz="1600" dirty="0">
                          <a:effectLst/>
                        </a:rPr>
                        <a:t> findings?</a:t>
                      </a:r>
                      <a:endParaRPr lang="en-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9466821"/>
                  </a:ext>
                </a:extLst>
              </a:tr>
            </a:tbl>
          </a:graphicData>
        </a:graphic>
      </p:graphicFrame>
    </p:spTree>
    <p:extLst>
      <p:ext uri="{BB962C8B-B14F-4D97-AF65-F5344CB8AC3E}">
        <p14:creationId xmlns:p14="http://schemas.microsoft.com/office/powerpoint/2010/main" val="327050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24A6-6AE5-480E-87BF-B84F34B274F9}"/>
              </a:ext>
            </a:extLst>
          </p:cNvPr>
          <p:cNvSpPr>
            <a:spLocks noGrp="1"/>
          </p:cNvSpPr>
          <p:nvPr>
            <p:ph type="title"/>
          </p:nvPr>
        </p:nvSpPr>
        <p:spPr/>
        <p:txBody>
          <a:bodyPr/>
          <a:lstStyle/>
          <a:p>
            <a:r>
              <a:rPr lang="en-GB" dirty="0"/>
              <a:t>Lessons Learned and concluding remarks</a:t>
            </a:r>
            <a:endParaRPr lang="en-CH" dirty="0"/>
          </a:p>
        </p:txBody>
      </p:sp>
      <p:sp>
        <p:nvSpPr>
          <p:cNvPr id="4" name="Text Placeholder 2">
            <a:extLst>
              <a:ext uri="{FF2B5EF4-FFF2-40B4-BE49-F238E27FC236}">
                <a16:creationId xmlns:a16="http://schemas.microsoft.com/office/drawing/2014/main" id="{0ACA612F-CFA5-42B7-AAA0-996012348676}"/>
              </a:ext>
            </a:extLst>
          </p:cNvPr>
          <p:cNvSpPr>
            <a:spLocks noGrp="1"/>
          </p:cNvSpPr>
          <p:nvPr>
            <p:ph type="body" sz="quarter" idx="10"/>
          </p:nvPr>
        </p:nvSpPr>
        <p:spPr>
          <a:xfrm>
            <a:off x="144696" y="879040"/>
            <a:ext cx="3282086" cy="3899039"/>
          </a:xfrm>
        </p:spPr>
        <p:txBody>
          <a:bodyPr/>
          <a:lstStyle/>
          <a:p>
            <a:pPr marL="0" indent="0">
              <a:buNone/>
            </a:pPr>
            <a:r>
              <a:rPr lang="en-US" sz="1600" dirty="0">
                <a:latin typeface="Calibri" panose="020F0502020204030204" pitchFamily="34" charset="0"/>
                <a:cs typeface="Times New Roman" panose="02020603050405020304" pitchFamily="18" charset="0"/>
              </a:rPr>
              <a:t>The </a:t>
            </a:r>
            <a:r>
              <a:rPr lang="en-US" sz="1600" b="1" dirty="0">
                <a:latin typeface="Calibri" panose="020F0502020204030204" pitchFamily="34" charset="0"/>
                <a:cs typeface="Times New Roman" panose="02020603050405020304" pitchFamily="18" charset="0"/>
              </a:rPr>
              <a:t>occasional Outcome Harvesting </a:t>
            </a:r>
            <a:endParaRPr lang="en-US" sz="1600" dirty="0">
              <a:latin typeface="Calibri" panose="020F0502020204030204" pitchFamily="34" charset="0"/>
              <a:cs typeface="Times New Roman" panose="02020603050405020304" pitchFamily="18" charset="0"/>
            </a:endParaRPr>
          </a:p>
          <a:p>
            <a:r>
              <a:rPr lang="en-US" sz="1600" dirty="0">
                <a:latin typeface="Calibri" panose="020F0502020204030204" pitchFamily="34" charset="0"/>
                <a:cs typeface="Times New Roman" panose="02020603050405020304" pitchFamily="18" charset="0"/>
              </a:rPr>
              <a:t>Helps to look at wider system and see the before-after picture in context setting </a:t>
            </a:r>
          </a:p>
          <a:p>
            <a:r>
              <a:rPr lang="en-US" sz="1600" dirty="0">
                <a:latin typeface="Calibri" panose="020F0502020204030204" pitchFamily="34" charset="0"/>
                <a:cs typeface="Times New Roman" panose="02020603050405020304" pitchFamily="18" charset="0"/>
              </a:rPr>
              <a:t>Is highly qualitative and subjective, thus requires cross check / verification with partners and external experts</a:t>
            </a:r>
          </a:p>
          <a:p>
            <a:r>
              <a:rPr lang="en-US" sz="1600" dirty="0">
                <a:latin typeface="Calibri" panose="020F0502020204030204" pitchFamily="34" charset="0"/>
                <a:cs typeface="Times New Roman" panose="02020603050405020304" pitchFamily="18" charset="0"/>
              </a:rPr>
              <a:t>Complements the M&amp;E system</a:t>
            </a:r>
          </a:p>
          <a:p>
            <a:endParaRPr lang="en-US" sz="1800" dirty="0"/>
          </a:p>
          <a:p>
            <a:endParaRPr lang="en-US" sz="1800" dirty="0">
              <a:latin typeface="Helvetica Neue"/>
              <a:ea typeface="ＭＳ Ｐゴシック" pitchFamily="-64" charset="-128"/>
              <a:cs typeface="Times New Roman" panose="02020603050405020304" pitchFamily="18" charset="0"/>
            </a:endParaRPr>
          </a:p>
          <a:p>
            <a:endParaRPr lang="en-US" sz="1800" dirty="0"/>
          </a:p>
        </p:txBody>
      </p:sp>
      <p:sp>
        <p:nvSpPr>
          <p:cNvPr id="5" name="TextBox 4">
            <a:extLst>
              <a:ext uri="{FF2B5EF4-FFF2-40B4-BE49-F238E27FC236}">
                <a16:creationId xmlns:a16="http://schemas.microsoft.com/office/drawing/2014/main" id="{A395A505-6036-4881-959F-8DD9300F507C}"/>
              </a:ext>
            </a:extLst>
          </p:cNvPr>
          <p:cNvSpPr txBox="1"/>
          <p:nvPr/>
        </p:nvSpPr>
        <p:spPr>
          <a:xfrm>
            <a:off x="228578" y="3996667"/>
            <a:ext cx="4276384" cy="1815882"/>
          </a:xfrm>
          <a:prstGeom prst="rect">
            <a:avLst/>
          </a:prstGeom>
          <a:solidFill>
            <a:srgbClr val="FFC000"/>
          </a:solid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An important aspect of the sensemaking workshop was not only to look back at what changes have happened but also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look forward and learn from the patterns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that can be seen in the outcomes. This is how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Outcome Harvesting can directly feed into decision-making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about the way forward and support adaptive management</a:t>
            </a:r>
            <a:endParaRPr lang="en-CH" dirty="0"/>
          </a:p>
        </p:txBody>
      </p:sp>
      <p:sp>
        <p:nvSpPr>
          <p:cNvPr id="6" name="Text Placeholder 2">
            <a:extLst>
              <a:ext uri="{FF2B5EF4-FFF2-40B4-BE49-F238E27FC236}">
                <a16:creationId xmlns:a16="http://schemas.microsoft.com/office/drawing/2014/main" id="{E1140892-F9FB-4E24-894D-D1248096C24E}"/>
              </a:ext>
            </a:extLst>
          </p:cNvPr>
          <p:cNvSpPr txBox="1">
            <a:spLocks/>
          </p:cNvSpPr>
          <p:nvPr/>
        </p:nvSpPr>
        <p:spPr>
          <a:xfrm>
            <a:off x="4913019" y="3224720"/>
            <a:ext cx="2996984" cy="1607068"/>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b="0" i="0" kern="1200" baseline="0" dirty="0">
                <a:solidFill>
                  <a:schemeClr val="tx1"/>
                </a:solidFill>
                <a:latin typeface="Arial Narrow" panose="020B0604020202020204" pitchFamily="34" charset="0"/>
                <a:ea typeface="+mn-ea"/>
                <a:cs typeface="+mn-cs"/>
              </a:defRPr>
            </a:lvl1pPr>
            <a:lvl2pPr marL="357187" indent="0" algn="l" defTabSz="720000" rtl="0" eaLnBrk="1" fontAlgn="base" hangingPunct="1">
              <a:spcBef>
                <a:spcPct val="20000"/>
              </a:spcBef>
              <a:spcAft>
                <a:spcPct val="0"/>
              </a:spcAft>
              <a:buNone/>
              <a:defRPr sz="2400" baseline="0">
                <a:solidFill>
                  <a:srgbClr val="373737"/>
                </a:solidFill>
                <a:latin typeface="Arial Narrow" panose="020B0604020202020204" pitchFamily="34" charset="0"/>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endParaRPr lang="en-US" dirty="0"/>
          </a:p>
        </p:txBody>
      </p:sp>
      <p:sp>
        <p:nvSpPr>
          <p:cNvPr id="9" name="Text Placeholder 3">
            <a:extLst>
              <a:ext uri="{FF2B5EF4-FFF2-40B4-BE49-F238E27FC236}">
                <a16:creationId xmlns:a16="http://schemas.microsoft.com/office/drawing/2014/main" id="{A88F1ADB-A0DF-43C5-92D7-1D0F205C5F32}"/>
              </a:ext>
            </a:extLst>
          </p:cNvPr>
          <p:cNvSpPr txBox="1">
            <a:spLocks/>
          </p:cNvSpPr>
          <p:nvPr/>
        </p:nvSpPr>
        <p:spPr>
          <a:xfrm>
            <a:off x="5113538" y="914701"/>
            <a:ext cx="3704231" cy="5052665"/>
          </a:xfrm>
          <a:prstGeom prst="rect">
            <a:avLst/>
          </a:prstGeom>
          <a:noFill/>
        </p:spPr>
        <p:txBody>
          <a:bodyPr wrap="square" lIns="0" tIns="0" rIns="0" bIns="0">
            <a:spAutoFit/>
          </a:bodyPr>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b="0" i="0" kern="1200" baseline="0" dirty="0">
                <a:solidFill>
                  <a:schemeClr val="tx1"/>
                </a:solidFill>
                <a:latin typeface="Arial Narrow" panose="020B0604020202020204" pitchFamily="34" charset="0"/>
                <a:ea typeface="+mn-ea"/>
                <a:cs typeface="+mn-cs"/>
              </a:defRPr>
            </a:lvl1pPr>
            <a:lvl2pPr marL="357187" indent="0" algn="l" defTabSz="720000" rtl="0" eaLnBrk="1" fontAlgn="base" hangingPunct="1">
              <a:spcBef>
                <a:spcPct val="20000"/>
              </a:spcBef>
              <a:spcAft>
                <a:spcPct val="0"/>
              </a:spcAft>
              <a:buNone/>
              <a:defRPr sz="2400" baseline="0">
                <a:solidFill>
                  <a:srgbClr val="373737"/>
                </a:solidFill>
                <a:latin typeface="Arial Narrow" panose="020B0604020202020204" pitchFamily="34" charset="0"/>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pPr marL="0" indent="0">
              <a:spcAft>
                <a:spcPts val="600"/>
              </a:spcAft>
              <a:buFont typeface="Arial" panose="020B0604020202020204" pitchFamily="34" charset="0"/>
              <a:buNone/>
            </a:pPr>
            <a:r>
              <a:rPr lang="en-GB" sz="1600" dirty="0">
                <a:latin typeface="Calibri" panose="020F0502020204030204" pitchFamily="34" charset="0"/>
                <a:ea typeface="Calibri" panose="020F0502020204030204" pitchFamily="34" charset="0"/>
                <a:cs typeface="Times New Roman" panose="02020603050405020304" pitchFamily="18" charset="0"/>
              </a:rPr>
              <a:t>Development practitioners are under increasing pressure to … </a:t>
            </a:r>
            <a:r>
              <a:rPr lang="en-GB" sz="1600" b="1" dirty="0">
                <a:latin typeface="Calibri" panose="020F0502020204030204" pitchFamily="34" charset="0"/>
                <a:ea typeface="Calibri" panose="020F0502020204030204" pitchFamily="34" charset="0"/>
                <a:cs typeface="Times New Roman" panose="02020603050405020304" pitchFamily="18" charset="0"/>
              </a:rPr>
              <a:t>report achieved results in the form of hard numbers</a:t>
            </a:r>
            <a:r>
              <a:rPr lang="en-GB" sz="1600" dirty="0">
                <a:latin typeface="Calibri" panose="020F0502020204030204" pitchFamily="34" charset="0"/>
                <a:ea typeface="Calibri" panose="020F0502020204030204" pitchFamily="34" charset="0"/>
                <a:cs typeface="Times New Roman" panose="02020603050405020304" pitchFamily="18" charset="0"/>
              </a:rPr>
              <a:t>, for example “number of jobs created”, “amount of income generated” or “number of businesses that show growth and competitiveness” – often combined with the need to show value for money, i.e. that the project got the most out of the money they received from the funders.</a:t>
            </a:r>
            <a:endParaRPr lang="en-CH" sz="16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600" b="1" dirty="0">
                <a:latin typeface="Calibri" panose="020F0502020204030204" pitchFamily="34" charset="0"/>
                <a:ea typeface="Calibri" panose="020F0502020204030204" pitchFamily="34" charset="0"/>
                <a:cs typeface="Times New Roman" panose="02020603050405020304" pitchFamily="18" charset="0"/>
              </a:rPr>
              <a:t>What gets lost </a:t>
            </a:r>
            <a:r>
              <a:rPr lang="en-GB" sz="1600" dirty="0">
                <a:latin typeface="Calibri" panose="020F0502020204030204" pitchFamily="34" charset="0"/>
                <a:ea typeface="Calibri" panose="020F0502020204030204" pitchFamily="34" charset="0"/>
                <a:cs typeface="Times New Roman" panose="02020603050405020304" pitchFamily="18" charset="0"/>
              </a:rPr>
              <a:t>in these numbers is their context: the nuances of how the changes were achieved, what challenges the projects faced and how they managed to get through them. In a complex environment, these nuances matter, details matter</a:t>
            </a:r>
            <a:r>
              <a:rPr lang="en-GB" sz="1600" b="1" dirty="0">
                <a:latin typeface="Calibri" panose="020F0502020204030204" pitchFamily="34" charset="0"/>
                <a:ea typeface="Calibri" panose="020F0502020204030204" pitchFamily="34" charset="0"/>
                <a:cs typeface="Times New Roman" panose="02020603050405020304" pitchFamily="18" charset="0"/>
              </a:rPr>
              <a:t>. Knowing how a particular change is achieved might be more insightful than how many people it has reached </a:t>
            </a:r>
            <a:r>
              <a:rPr lang="en-GB" sz="1600" dirty="0">
                <a:latin typeface="Calibri" panose="020F0502020204030204" pitchFamily="34" charset="0"/>
                <a:ea typeface="Calibri" panose="020F0502020204030204" pitchFamily="34" charset="0"/>
                <a:cs typeface="Times New Roman" panose="02020603050405020304" pitchFamily="18" charset="0"/>
              </a:rPr>
              <a:t>because this is where we can learn about how things work. </a:t>
            </a:r>
            <a:endParaRPr lang="en-CH" dirty="0"/>
          </a:p>
        </p:txBody>
      </p:sp>
    </p:spTree>
    <p:extLst>
      <p:ext uri="{BB962C8B-B14F-4D97-AF65-F5344CB8AC3E}">
        <p14:creationId xmlns:p14="http://schemas.microsoft.com/office/powerpoint/2010/main" val="363009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03F6-4308-4B19-ABD9-5129C4431926}"/>
              </a:ext>
            </a:extLst>
          </p:cNvPr>
          <p:cNvSpPr>
            <a:spLocks noGrp="1"/>
          </p:cNvSpPr>
          <p:nvPr>
            <p:ph type="title"/>
          </p:nvPr>
        </p:nvSpPr>
        <p:spPr/>
        <p:txBody>
          <a:bodyPr/>
          <a:lstStyle/>
          <a:p>
            <a:r>
              <a:rPr lang="en-GB" dirty="0"/>
              <a:t>Outcome examples</a:t>
            </a:r>
            <a:endParaRPr lang="en-CH" dirty="0"/>
          </a:p>
        </p:txBody>
      </p:sp>
      <p:pic>
        <p:nvPicPr>
          <p:cNvPr id="5" name="Picture 4">
            <a:extLst>
              <a:ext uri="{FF2B5EF4-FFF2-40B4-BE49-F238E27FC236}">
                <a16:creationId xmlns:a16="http://schemas.microsoft.com/office/drawing/2014/main" id="{18EC1D1F-A4E8-4828-8C02-CFF065797812}"/>
              </a:ext>
            </a:extLst>
          </p:cNvPr>
          <p:cNvPicPr>
            <a:picLocks noChangeAspect="1"/>
          </p:cNvPicPr>
          <p:nvPr/>
        </p:nvPicPr>
        <p:blipFill>
          <a:blip r:embed="rId2"/>
          <a:stretch>
            <a:fillRect/>
          </a:stretch>
        </p:blipFill>
        <p:spPr>
          <a:xfrm>
            <a:off x="0" y="809509"/>
            <a:ext cx="5005137" cy="4350827"/>
          </a:xfrm>
          <a:prstGeom prst="rect">
            <a:avLst/>
          </a:prstGeom>
        </p:spPr>
      </p:pic>
      <p:pic>
        <p:nvPicPr>
          <p:cNvPr id="7" name="Picture 6">
            <a:extLst>
              <a:ext uri="{FF2B5EF4-FFF2-40B4-BE49-F238E27FC236}">
                <a16:creationId xmlns:a16="http://schemas.microsoft.com/office/drawing/2014/main" id="{4834F75E-DCEF-4108-A5BC-882C3BE655C7}"/>
              </a:ext>
            </a:extLst>
          </p:cNvPr>
          <p:cNvPicPr>
            <a:picLocks noChangeAspect="1"/>
          </p:cNvPicPr>
          <p:nvPr/>
        </p:nvPicPr>
        <p:blipFill>
          <a:blip r:embed="rId3"/>
          <a:stretch>
            <a:fillRect/>
          </a:stretch>
        </p:blipFill>
        <p:spPr>
          <a:xfrm>
            <a:off x="3215834" y="2993740"/>
            <a:ext cx="5730737" cy="3093988"/>
          </a:xfrm>
          <a:prstGeom prst="rect">
            <a:avLst/>
          </a:prstGeom>
        </p:spPr>
      </p:pic>
    </p:spTree>
    <p:extLst>
      <p:ext uri="{BB962C8B-B14F-4D97-AF65-F5344CB8AC3E}">
        <p14:creationId xmlns:p14="http://schemas.microsoft.com/office/powerpoint/2010/main" val="4233291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B5D2-0561-47F5-BA70-1653B9D70AC9}"/>
              </a:ext>
            </a:extLst>
          </p:cNvPr>
          <p:cNvSpPr>
            <a:spLocks noGrp="1"/>
          </p:cNvSpPr>
          <p:nvPr>
            <p:ph type="title"/>
          </p:nvPr>
        </p:nvSpPr>
        <p:spPr/>
        <p:txBody>
          <a:bodyPr/>
          <a:lstStyle/>
          <a:p>
            <a:r>
              <a:rPr lang="en-GB" dirty="0"/>
              <a:t>Thank you</a:t>
            </a:r>
            <a:endParaRPr lang="en-CH" dirty="0"/>
          </a:p>
        </p:txBody>
      </p:sp>
      <p:pic>
        <p:nvPicPr>
          <p:cNvPr id="4" name="Picture 3" descr="A close up of a map&#10;&#10;Description automatically generated">
            <a:extLst>
              <a:ext uri="{FF2B5EF4-FFF2-40B4-BE49-F238E27FC236}">
                <a16:creationId xmlns:a16="http://schemas.microsoft.com/office/drawing/2014/main" id="{ACC6EE75-A0EC-4B2F-9369-0A0332484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194" y="0"/>
            <a:ext cx="3856990" cy="3922395"/>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B765EB2C-6C3F-4F75-A252-7E33B6602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6" y="960431"/>
            <a:ext cx="5342890" cy="4006850"/>
          </a:xfrm>
          <a:prstGeom prst="rect">
            <a:avLst/>
          </a:prstGeom>
        </p:spPr>
      </p:pic>
      <p:pic>
        <p:nvPicPr>
          <p:cNvPr id="3" name="Picture 2" descr="A close up of text on a white background&#10;&#10;Description automatically generated">
            <a:extLst>
              <a:ext uri="{FF2B5EF4-FFF2-40B4-BE49-F238E27FC236}">
                <a16:creationId xmlns:a16="http://schemas.microsoft.com/office/drawing/2014/main" id="{D7484631-ECBC-42A3-9555-0868A3F1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590" y="4371235"/>
            <a:ext cx="5727700" cy="2470150"/>
          </a:xfrm>
          <a:prstGeom prst="rect">
            <a:avLst/>
          </a:prstGeom>
        </p:spPr>
      </p:pic>
    </p:spTree>
    <p:extLst>
      <p:ext uri="{BB962C8B-B14F-4D97-AF65-F5344CB8AC3E}">
        <p14:creationId xmlns:p14="http://schemas.microsoft.com/office/powerpoint/2010/main" val="146541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a:xfrm>
            <a:off x="0" y="-39757"/>
            <a:ext cx="9144000" cy="774000"/>
          </a:xfrm>
        </p:spPr>
        <p:txBody>
          <a:bodyPr>
            <a:normAutofit/>
          </a:bodyPr>
          <a:lstStyle/>
          <a:p>
            <a:r>
              <a:rPr lang="de-DE" altLang="en-US" dirty="0"/>
              <a:t>Background</a:t>
            </a:r>
          </a:p>
        </p:txBody>
      </p:sp>
      <p:sp>
        <p:nvSpPr>
          <p:cNvPr id="2" name="TextBox 1">
            <a:extLst>
              <a:ext uri="{FF2B5EF4-FFF2-40B4-BE49-F238E27FC236}">
                <a16:creationId xmlns:a16="http://schemas.microsoft.com/office/drawing/2014/main" id="{3B867FF1-E517-4B24-9532-BCFE305F64BD}"/>
              </a:ext>
            </a:extLst>
          </p:cNvPr>
          <p:cNvSpPr txBox="1"/>
          <p:nvPr/>
        </p:nvSpPr>
        <p:spPr>
          <a:xfrm>
            <a:off x="443883" y="874450"/>
            <a:ext cx="8256233" cy="1834348"/>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Helvetas claims to be a </a:t>
            </a:r>
            <a:r>
              <a:rPr lang="en-GB" b="1" dirty="0">
                <a:latin typeface="Calibri" panose="020F0502020204030204" pitchFamily="34" charset="0"/>
                <a:cs typeface="Calibri" panose="020F0502020204030204" pitchFamily="34" charset="0"/>
              </a:rPr>
              <a:t>Learning Organization </a:t>
            </a:r>
            <a:r>
              <a:rPr lang="en-GB" dirty="0">
                <a:latin typeface="Calibri" panose="020F0502020204030204" pitchFamily="34" charset="0"/>
                <a:cs typeface="Calibri" panose="020F0502020204030204" pitchFamily="34" charset="0"/>
              </a:rPr>
              <a:t>that prioritize participatory, inclusive and learning-oriented approaches for planning, implementation and evaluation</a:t>
            </a:r>
          </a:p>
          <a:p>
            <a:r>
              <a:rPr lang="en-GB" dirty="0">
                <a:latin typeface="Calibri" panose="020F0502020204030204" pitchFamily="34" charset="0"/>
                <a:cs typeface="Calibri" panose="020F0502020204030204" pitchFamily="34" charset="0"/>
              </a:rPr>
              <a:t>Helvetas works in over 32 countries with around 250 own and mandated projects a year in a broad thematic variety (clustered in 9 thematic fields)</a:t>
            </a:r>
          </a:p>
          <a:p>
            <a:endParaRPr lang="en-GB" sz="9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sym typeface="Wingdings" panose="05000000000000000000" pitchFamily="2" charset="2"/>
              </a:rPr>
              <a:t> </a:t>
            </a:r>
            <a:r>
              <a:rPr lang="en-GB" dirty="0">
                <a:latin typeface="Calibri" panose="020F0502020204030204" pitchFamily="34" charset="0"/>
                <a:cs typeface="Calibri" panose="020F0502020204030204" pitchFamily="34" charset="0"/>
              </a:rPr>
              <a:t>This opens opportunities to apply and learn from many different methodologies to measure and assess outcomes and impact – being </a:t>
            </a:r>
            <a:r>
              <a:rPr lang="en-GB" b="1" dirty="0">
                <a:latin typeface="Calibri" panose="020F0502020204030204" pitchFamily="34" charset="0"/>
                <a:cs typeface="Calibri" panose="020F0502020204030204" pitchFamily="34" charset="0"/>
              </a:rPr>
              <a:t>Outcome Harvesting </a:t>
            </a:r>
            <a:r>
              <a:rPr lang="en-GB" dirty="0">
                <a:latin typeface="Calibri" panose="020F0502020204030204" pitchFamily="34" charset="0"/>
                <a:cs typeface="Calibri" panose="020F0502020204030204" pitchFamily="34" charset="0"/>
              </a:rPr>
              <a:t>one of these</a:t>
            </a:r>
          </a:p>
        </p:txBody>
      </p:sp>
      <p:pic>
        <p:nvPicPr>
          <p:cNvPr id="4" name="Picture 3">
            <a:extLst>
              <a:ext uri="{FF2B5EF4-FFF2-40B4-BE49-F238E27FC236}">
                <a16:creationId xmlns:a16="http://schemas.microsoft.com/office/drawing/2014/main" id="{94CDD35D-EE37-490E-A872-36DA8C0980BF}"/>
              </a:ext>
            </a:extLst>
          </p:cNvPr>
          <p:cNvPicPr>
            <a:picLocks noChangeAspect="1"/>
          </p:cNvPicPr>
          <p:nvPr/>
        </p:nvPicPr>
        <p:blipFill>
          <a:blip r:embed="rId3"/>
          <a:stretch>
            <a:fillRect/>
          </a:stretch>
        </p:blipFill>
        <p:spPr>
          <a:xfrm>
            <a:off x="443883" y="2960714"/>
            <a:ext cx="2303678" cy="3248562"/>
          </a:xfrm>
          <a:prstGeom prst="rect">
            <a:avLst/>
          </a:prstGeom>
        </p:spPr>
      </p:pic>
      <p:pic>
        <p:nvPicPr>
          <p:cNvPr id="7" name="Picture 6">
            <a:extLst>
              <a:ext uri="{FF2B5EF4-FFF2-40B4-BE49-F238E27FC236}">
                <a16:creationId xmlns:a16="http://schemas.microsoft.com/office/drawing/2014/main" id="{7AC3DDE2-11C1-4269-A931-ADE4BCC4EF47}"/>
              </a:ext>
            </a:extLst>
          </p:cNvPr>
          <p:cNvPicPr>
            <a:picLocks noChangeAspect="1"/>
          </p:cNvPicPr>
          <p:nvPr/>
        </p:nvPicPr>
        <p:blipFill>
          <a:blip r:embed="rId4"/>
          <a:stretch>
            <a:fillRect/>
          </a:stretch>
        </p:blipFill>
        <p:spPr>
          <a:xfrm>
            <a:off x="3601642" y="2863026"/>
            <a:ext cx="3453178" cy="3614883"/>
          </a:xfrm>
          <a:prstGeom prst="rect">
            <a:avLst/>
          </a:prstGeom>
        </p:spPr>
      </p:pic>
    </p:spTree>
    <p:extLst>
      <p:ext uri="{BB962C8B-B14F-4D97-AF65-F5344CB8AC3E}">
        <p14:creationId xmlns:p14="http://schemas.microsoft.com/office/powerpoint/2010/main" val="121005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5919-246B-4CD0-890A-F92A5F5C714B}"/>
              </a:ext>
            </a:extLst>
          </p:cNvPr>
          <p:cNvSpPr>
            <a:spLocks noGrp="1"/>
          </p:cNvSpPr>
          <p:nvPr>
            <p:ph type="title"/>
          </p:nvPr>
        </p:nvSpPr>
        <p:spPr/>
        <p:txBody>
          <a:bodyPr/>
          <a:lstStyle/>
          <a:p>
            <a:r>
              <a:rPr lang="en-GB" dirty="0"/>
              <a:t>Outcome Mapping and Harvesting at Helvetas</a:t>
            </a:r>
            <a:endParaRPr lang="en-CH" dirty="0"/>
          </a:p>
        </p:txBody>
      </p:sp>
      <p:sp>
        <p:nvSpPr>
          <p:cNvPr id="3" name="Text Placeholder 2">
            <a:extLst>
              <a:ext uri="{FF2B5EF4-FFF2-40B4-BE49-F238E27FC236}">
                <a16:creationId xmlns:a16="http://schemas.microsoft.com/office/drawing/2014/main" id="{BB3D1833-58EF-489C-BD55-7A177D64EA09}"/>
              </a:ext>
            </a:extLst>
          </p:cNvPr>
          <p:cNvSpPr>
            <a:spLocks noGrp="1"/>
          </p:cNvSpPr>
          <p:nvPr>
            <p:ph type="body" sz="quarter" idx="10"/>
          </p:nvPr>
        </p:nvSpPr>
        <p:spPr>
          <a:xfrm>
            <a:off x="110200" y="774000"/>
            <a:ext cx="5322935" cy="3706819"/>
          </a:xfrm>
        </p:spPr>
        <p:txBody>
          <a:bodyPr/>
          <a:lstStyle/>
          <a:p>
            <a:r>
              <a:rPr lang="en-GB" sz="1600" b="1" dirty="0">
                <a:latin typeface="Calibri" panose="020F0502020204030204" pitchFamily="34" charset="0"/>
                <a:cs typeface="Calibri" panose="020F0502020204030204" pitchFamily="34" charset="0"/>
              </a:rPr>
              <a:t>Outcome Mapping</a:t>
            </a:r>
            <a:r>
              <a:rPr lang="en-GB" sz="1600" dirty="0">
                <a:latin typeface="Calibri" panose="020F0502020204030204" pitchFamily="34" charset="0"/>
                <a:cs typeface="Calibri" panose="020F0502020204030204" pitchFamily="34" charset="0"/>
              </a:rPr>
              <a:t> (first experience)</a:t>
            </a:r>
          </a:p>
          <a:p>
            <a:r>
              <a:rPr lang="en-GB" sz="1600" b="1" dirty="0">
                <a:latin typeface="Calibri" panose="020F0502020204030204" pitchFamily="34" charset="0"/>
                <a:cs typeface="Calibri" panose="020F0502020204030204" pitchFamily="34" charset="0"/>
              </a:rPr>
              <a:t>MATOY</a:t>
            </a:r>
            <a:r>
              <a:rPr lang="en-GB" sz="1600" dirty="0">
                <a:latin typeface="Calibri" panose="020F0502020204030204" pitchFamily="34" charset="0"/>
                <a:cs typeface="Calibri" panose="020F0502020204030204" pitchFamily="34" charset="0"/>
              </a:rPr>
              <a:t> Project with SAHA in Madagascar 2013-16 </a:t>
            </a:r>
          </a:p>
          <a:p>
            <a:r>
              <a:rPr lang="en-US" sz="1400" dirty="0">
                <a:latin typeface="Calibri" panose="020F0502020204030204" pitchFamily="34" charset="0"/>
                <a:cs typeface="Calibri" panose="020F0502020204030204" pitchFamily="34" charset="0"/>
                <a:hlinkClick r:id="rId2"/>
              </a:rPr>
              <a:t>https://www.saha.mg/cooperation-suisse-programme-matoy/</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hlinkClick r:id="rId3"/>
              </a:rPr>
              <a:t>https://vimeo.com/38146769</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Outcome Harvesting for Youth Employment Projects in Eastern Europe</a:t>
            </a:r>
          </a:p>
          <a:p>
            <a:r>
              <a:rPr lang="en-GB" sz="1800" b="1" dirty="0">
                <a:latin typeface="Calibri" panose="020F0502020204030204" pitchFamily="34" charset="0"/>
                <a:cs typeface="Calibri" panose="020F0502020204030204" pitchFamily="34" charset="0"/>
              </a:rPr>
              <a:t>EYE</a:t>
            </a:r>
            <a:r>
              <a:rPr lang="en-GB" sz="1800" dirty="0">
                <a:latin typeface="Calibri" panose="020F0502020204030204" pitchFamily="34" charset="0"/>
                <a:cs typeface="Calibri" panose="020F0502020204030204" pitchFamily="34" charset="0"/>
              </a:rPr>
              <a:t> Enhancing Youth Employment Kosovo Phase II, 2017-20 </a:t>
            </a:r>
          </a:p>
          <a:p>
            <a:r>
              <a:rPr lang="en-GB" sz="1800" b="1" dirty="0">
                <a:latin typeface="Calibri" panose="020F0502020204030204" pitchFamily="34" charset="0"/>
                <a:cs typeface="Calibri" panose="020F0502020204030204" pitchFamily="34" charset="0"/>
              </a:rPr>
              <a:t>Market Makers </a:t>
            </a:r>
            <a:r>
              <a:rPr lang="en-GB" sz="1800" dirty="0" err="1">
                <a:latin typeface="Calibri" panose="020F0502020204030204" pitchFamily="34" charset="0"/>
                <a:cs typeface="Calibri" panose="020F0502020204030204" pitchFamily="34" charset="0"/>
              </a:rPr>
              <a:t>Bosnia&amp;Herzegovina</a:t>
            </a:r>
            <a:r>
              <a:rPr lang="en-GB" sz="1800" dirty="0">
                <a:latin typeface="Calibri" panose="020F0502020204030204" pitchFamily="34" charset="0"/>
                <a:cs typeface="Calibri" panose="020F0502020204030204" pitchFamily="34" charset="0"/>
              </a:rPr>
              <a:t> Phase II, 2017-21 </a:t>
            </a:r>
          </a:p>
          <a:p>
            <a:r>
              <a:rPr lang="en-GB" sz="1800" b="1" dirty="0" err="1">
                <a:latin typeface="Calibri" panose="020F0502020204030204" pitchFamily="34" charset="0"/>
                <a:cs typeface="Calibri" panose="020F0502020204030204" pitchFamily="34" charset="0"/>
              </a:rPr>
              <a:t>Risi</a:t>
            </a:r>
            <a:r>
              <a:rPr lang="en-GB" sz="1800" dirty="0">
                <a:latin typeface="Calibri" panose="020F0502020204030204" pitchFamily="34" charset="0"/>
                <a:cs typeface="Calibri" panose="020F0502020204030204" pitchFamily="34" charset="0"/>
              </a:rPr>
              <a:t> Albania Phase II, 2017-21 </a:t>
            </a:r>
          </a:p>
          <a:p>
            <a:r>
              <a:rPr lang="en-GB" sz="1800" b="1" dirty="0">
                <a:latin typeface="Calibri" panose="020F0502020204030204" pitchFamily="34" charset="0"/>
                <a:cs typeface="Calibri" panose="020F0502020204030204" pitchFamily="34" charset="0"/>
              </a:rPr>
              <a:t>OPTIM</a:t>
            </a:r>
            <a:r>
              <a:rPr lang="en-GB" sz="1800" dirty="0">
                <a:latin typeface="Calibri" panose="020F0502020204030204" pitchFamily="34" charset="0"/>
                <a:cs typeface="Calibri" panose="020F0502020204030204" pitchFamily="34" charset="0"/>
              </a:rPr>
              <a:t> Moldovia 2018-22 </a:t>
            </a:r>
          </a:p>
          <a:p>
            <a:endParaRPr lang="en-GB" sz="1400" dirty="0"/>
          </a:p>
          <a:p>
            <a:endParaRPr lang="en-CH" sz="1400" dirty="0"/>
          </a:p>
        </p:txBody>
      </p:sp>
      <p:sp>
        <p:nvSpPr>
          <p:cNvPr id="6" name="TextBox 5">
            <a:extLst>
              <a:ext uri="{FF2B5EF4-FFF2-40B4-BE49-F238E27FC236}">
                <a16:creationId xmlns:a16="http://schemas.microsoft.com/office/drawing/2014/main" id="{7EC52966-209D-4DC0-9015-2D2014EACFEC}"/>
              </a:ext>
            </a:extLst>
          </p:cNvPr>
          <p:cNvSpPr txBox="1"/>
          <p:nvPr/>
        </p:nvSpPr>
        <p:spPr>
          <a:xfrm>
            <a:off x="648069" y="4352903"/>
            <a:ext cx="7350711" cy="225292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All four projects are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SDC funded, </a:t>
            </a:r>
            <a:r>
              <a:rPr lang="en-GB" sz="1800" dirty="0">
                <a:effectLst/>
                <a:latin typeface="Calibri" panose="020F0502020204030204" pitchFamily="34" charset="0"/>
                <a:ea typeface="Calibri" panose="020F0502020204030204" pitchFamily="34" charset="0"/>
                <a:cs typeface="Times New Roman" panose="02020603050405020304" pitchFamily="18" charset="0"/>
              </a:rPr>
              <a:t>aiming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enhancing employment for young women and men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the countries</a:t>
            </a:r>
            <a:r>
              <a:rPr lang="en-GB" sz="1800" dirty="0">
                <a:latin typeface="Calibri" panose="020F0502020204030204" pitchFamily="34" charset="0"/>
                <a:ea typeface="Calibri" panose="020F0502020204030204" pitchFamily="34" charset="0"/>
                <a:cs typeface="Times New Roman" panose="02020603050405020304" pitchFamily="18" charset="0"/>
              </a:rPr>
              <a:t> through: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Both"/>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job creation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private sector development, </a:t>
            </a:r>
          </a:p>
          <a:p>
            <a:pPr marL="342900" indent="-342900">
              <a:buAutoNum type="arabicParenBoth"/>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job matching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mediation, and </a:t>
            </a:r>
          </a:p>
          <a:p>
            <a:pPr marL="342900" indent="-342900">
              <a:buAutoNum type="arabicParenBoth"/>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skills development</a:t>
            </a:r>
          </a:p>
          <a:p>
            <a:r>
              <a:rPr lang="en-GB" sz="1800" dirty="0">
                <a:latin typeface="Calibri" panose="020F0502020204030204" pitchFamily="34" charset="0"/>
                <a:ea typeface="Calibri" panose="020F0502020204030204" pitchFamily="34" charset="0"/>
                <a:cs typeface="Times New Roman" panose="02020603050405020304" pitchFamily="18" charset="0"/>
              </a:rPr>
              <a:t>F</a:t>
            </a:r>
            <a:r>
              <a:rPr lang="en-GB" sz="1800" dirty="0">
                <a:effectLst/>
                <a:latin typeface="Calibri" panose="020F0502020204030204" pitchFamily="34" charset="0"/>
                <a:ea typeface="Calibri" panose="020F0502020204030204" pitchFamily="34" charset="0"/>
                <a:cs typeface="Times New Roman" panose="02020603050405020304" pitchFamily="18" charset="0"/>
              </a:rPr>
              <a:t>ocus for the Outcome Harvesting is on the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Information and Communications Technology (ICT) sector </a:t>
            </a:r>
            <a:endParaRPr lang="en-CH" i="1" dirty="0"/>
          </a:p>
        </p:txBody>
      </p:sp>
      <p:pic>
        <p:nvPicPr>
          <p:cNvPr id="9" name="Picture 8">
            <a:extLst>
              <a:ext uri="{FF2B5EF4-FFF2-40B4-BE49-F238E27FC236}">
                <a16:creationId xmlns:a16="http://schemas.microsoft.com/office/drawing/2014/main" id="{CF62D84C-704E-4F5C-B253-CA81655B89D5}"/>
              </a:ext>
            </a:extLst>
          </p:cNvPr>
          <p:cNvPicPr>
            <a:picLocks noChangeAspect="1"/>
          </p:cNvPicPr>
          <p:nvPr/>
        </p:nvPicPr>
        <p:blipFill>
          <a:blip r:embed="rId4"/>
          <a:stretch>
            <a:fillRect/>
          </a:stretch>
        </p:blipFill>
        <p:spPr>
          <a:xfrm>
            <a:off x="6125592" y="918448"/>
            <a:ext cx="3074579" cy="2135384"/>
          </a:xfrm>
          <a:prstGeom prst="rect">
            <a:avLst/>
          </a:prstGeom>
        </p:spPr>
      </p:pic>
    </p:spTree>
    <p:extLst>
      <p:ext uri="{BB962C8B-B14F-4D97-AF65-F5344CB8AC3E}">
        <p14:creationId xmlns:p14="http://schemas.microsoft.com/office/powerpoint/2010/main" val="39200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A71A-C11B-458D-BE5B-03C05D0C4E84}"/>
              </a:ext>
            </a:extLst>
          </p:cNvPr>
          <p:cNvSpPr>
            <a:spLocks noGrp="1"/>
          </p:cNvSpPr>
          <p:nvPr>
            <p:ph type="title"/>
          </p:nvPr>
        </p:nvSpPr>
        <p:spPr/>
        <p:txBody>
          <a:bodyPr/>
          <a:lstStyle/>
          <a:p>
            <a:r>
              <a:rPr lang="en-GB" dirty="0"/>
              <a:t>Objectives of the Outcome Harvesting</a:t>
            </a:r>
            <a:endParaRPr lang="en-CH" dirty="0"/>
          </a:p>
        </p:txBody>
      </p:sp>
      <p:sp>
        <p:nvSpPr>
          <p:cNvPr id="4" name="TextBox 3">
            <a:extLst>
              <a:ext uri="{FF2B5EF4-FFF2-40B4-BE49-F238E27FC236}">
                <a16:creationId xmlns:a16="http://schemas.microsoft.com/office/drawing/2014/main" id="{A1FFEFFE-5A68-4726-8375-3263BD2EF444}"/>
              </a:ext>
            </a:extLst>
          </p:cNvPr>
          <p:cNvSpPr txBox="1"/>
          <p:nvPr/>
        </p:nvSpPr>
        <p:spPr>
          <a:xfrm>
            <a:off x="5104659" y="898287"/>
            <a:ext cx="4039341" cy="5607689"/>
          </a:xfrm>
          <a:prstGeom prst="rect">
            <a:avLst/>
          </a:prstGeom>
          <a:noFill/>
        </p:spPr>
        <p:txBody>
          <a:bodyPr wrap="square" rtlCol="0">
            <a:sp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Objective</a:t>
            </a:r>
            <a:r>
              <a:rPr lang="en-GB" b="1" dirty="0">
                <a:latin typeface="Calibri" panose="020F0502020204030204" pitchFamily="34" charset="0"/>
                <a:ea typeface="Calibri" panose="020F0502020204030204" pitchFamily="34" charset="0"/>
                <a:cs typeface="Times New Roman" panose="02020603050405020304" pitchFamily="18" charset="0"/>
              </a:rPr>
              <a:t>s of the Outcome Harvesting</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latin typeface="Calibri" panose="020F0502020204030204" pitchFamily="34" charset="0"/>
                <a:cs typeface="Times New Roman" panose="02020603050405020304" pitchFamily="18" charset="0"/>
              </a:rPr>
              <a:t>Better understand </a:t>
            </a:r>
            <a:r>
              <a:rPr lang="en-GB" dirty="0">
                <a:effectLst/>
                <a:latin typeface="Calibri" panose="020F0502020204030204" pitchFamily="34" charset="0"/>
                <a:ea typeface="Calibri" panose="020F0502020204030204" pitchFamily="34" charset="0"/>
                <a:cs typeface="Times New Roman" panose="02020603050405020304" pitchFamily="18" charset="0"/>
              </a:rPr>
              <a:t>the effects and effectiveness of Market Systems Development (MSD) projects </a:t>
            </a:r>
          </a:p>
          <a:p>
            <a:r>
              <a:rPr lang="en-GB" dirty="0">
                <a:effectLst/>
                <a:latin typeface="Calibri" panose="020F0502020204030204" pitchFamily="34" charset="0"/>
                <a:ea typeface="Calibri" panose="020F0502020204030204" pitchFamily="34" charset="0"/>
                <a:cs typeface="Times New Roman" panose="02020603050405020304" pitchFamily="18" charset="0"/>
              </a:rPr>
              <a:t>Explore a better way to </a:t>
            </a:r>
            <a:r>
              <a:rPr lang="en-GB" b="1" i="1" dirty="0">
                <a:latin typeface="Calibri" panose="020F0502020204030204" pitchFamily="34" charset="0"/>
                <a:cs typeface="Times New Roman" panose="02020603050405020304" pitchFamily="18" charset="0"/>
              </a:rPr>
              <a:t>capture rich but hard-to-measure and unanticipated changes </a:t>
            </a:r>
            <a:r>
              <a:rPr lang="en-GB" dirty="0">
                <a:effectLst/>
                <a:latin typeface="Calibri" panose="020F0502020204030204" pitchFamily="34" charset="0"/>
                <a:ea typeface="Calibri" panose="020F0502020204030204" pitchFamily="34" charset="0"/>
                <a:cs typeface="Times New Roman" panose="02020603050405020304" pitchFamily="18" charset="0"/>
              </a:rPr>
              <a:t>in the complex and dynamic contexts </a:t>
            </a:r>
          </a:p>
          <a:p>
            <a:r>
              <a:rPr lang="en-GB" dirty="0">
                <a:latin typeface="Calibri" panose="020F0502020204030204" pitchFamily="34" charset="0"/>
                <a:ea typeface="Calibri" panose="020F0502020204030204" pitchFamily="34" charset="0"/>
                <a:cs typeface="Times New Roman" panose="02020603050405020304" pitchFamily="18" charset="0"/>
              </a:rPr>
              <a:t>H</a:t>
            </a:r>
            <a:r>
              <a:rPr lang="en-GB" dirty="0">
                <a:effectLst/>
                <a:latin typeface="Calibri" panose="020F0502020204030204" pitchFamily="34" charset="0"/>
                <a:ea typeface="Calibri" panose="020F0502020204030204" pitchFamily="34" charset="0"/>
                <a:cs typeface="Times New Roman" panose="02020603050405020304" pitchFamily="18" charset="0"/>
              </a:rPr>
              <a:t>elp the projects teams </a:t>
            </a:r>
            <a:r>
              <a:rPr lang="en-GB" b="1" i="1" dirty="0">
                <a:effectLst/>
                <a:latin typeface="Calibri" panose="020F0502020204030204" pitchFamily="34" charset="0"/>
                <a:ea typeface="Calibri" panose="020F0502020204030204" pitchFamily="34" charset="0"/>
                <a:cs typeface="Times New Roman" panose="02020603050405020304" pitchFamily="18" charset="0"/>
              </a:rPr>
              <a:t>learn and improve</a:t>
            </a:r>
            <a:r>
              <a:rPr lang="en-GB" dirty="0">
                <a:effectLst/>
                <a:latin typeface="Calibri" panose="020F0502020204030204" pitchFamily="34" charset="0"/>
                <a:ea typeface="Calibri" panose="020F0502020204030204" pitchFamily="34" charset="0"/>
                <a:cs typeface="Times New Roman" panose="02020603050405020304" pitchFamily="18" charset="0"/>
              </a:rPr>
              <a:t> what they do</a:t>
            </a:r>
          </a:p>
          <a:p>
            <a:r>
              <a:rPr lang="en-GB" b="1" i="1" dirty="0">
                <a:latin typeface="Calibri" panose="020F0502020204030204" pitchFamily="34" charset="0"/>
                <a:ea typeface="Calibri" panose="020F0502020204030204" pitchFamily="34" charset="0"/>
                <a:cs typeface="Times New Roman" panose="02020603050405020304" pitchFamily="18" charset="0"/>
              </a:rPr>
              <a:t>D</a:t>
            </a:r>
            <a:r>
              <a:rPr lang="en-GB" b="1" i="1" dirty="0">
                <a:effectLst/>
                <a:latin typeface="Calibri" panose="020F0502020204030204" pitchFamily="34" charset="0"/>
                <a:ea typeface="Calibri" panose="020F0502020204030204" pitchFamily="34" charset="0"/>
                <a:cs typeface="Times New Roman" panose="02020603050405020304" pitchFamily="18" charset="0"/>
              </a:rPr>
              <a:t>ocument evidence</a:t>
            </a:r>
            <a:r>
              <a:rPr lang="en-GB" dirty="0">
                <a:effectLst/>
                <a:latin typeface="Calibri" panose="020F0502020204030204" pitchFamily="34" charset="0"/>
                <a:ea typeface="Calibri" panose="020F0502020204030204" pitchFamily="34" charset="0"/>
                <a:cs typeface="Times New Roman" panose="02020603050405020304" pitchFamily="18" charset="0"/>
              </a:rPr>
              <a:t> that shows that the projects’ interventions have achieved observable results; </a:t>
            </a:r>
          </a:p>
          <a:p>
            <a:r>
              <a:rPr lang="en-GB" dirty="0">
                <a:latin typeface="Calibri" panose="020F0502020204030204" pitchFamily="34" charset="0"/>
                <a:ea typeface="Calibri" panose="020F0502020204030204" pitchFamily="34" charset="0"/>
                <a:cs typeface="Times New Roman" panose="02020603050405020304" pitchFamily="18" charset="0"/>
              </a:rPr>
              <a:t>C</a:t>
            </a:r>
            <a:r>
              <a:rPr lang="en-GB" dirty="0">
                <a:effectLst/>
                <a:latin typeface="Calibri" panose="020F0502020204030204" pitchFamily="34" charset="0"/>
                <a:ea typeface="Calibri" panose="020F0502020204030204" pitchFamily="34" charset="0"/>
                <a:cs typeface="Times New Roman" panose="02020603050405020304" pitchFamily="18" charset="0"/>
              </a:rPr>
              <a:t>ontribute to </a:t>
            </a:r>
            <a:r>
              <a:rPr lang="en-GB" b="1" i="1" dirty="0">
                <a:effectLst/>
                <a:latin typeface="Calibri" panose="020F0502020204030204" pitchFamily="34" charset="0"/>
                <a:ea typeface="Calibri" panose="020F0502020204030204" pitchFamily="34" charset="0"/>
                <a:cs typeface="Times New Roman" panose="02020603050405020304" pitchFamily="18" charset="0"/>
              </a:rPr>
              <a:t>learning in the practice of market systems development </a:t>
            </a:r>
            <a:r>
              <a:rPr lang="en-GB" dirty="0">
                <a:effectLst/>
                <a:latin typeface="Calibri" panose="020F0502020204030204" pitchFamily="34" charset="0"/>
                <a:ea typeface="Calibri" panose="020F0502020204030204" pitchFamily="34" charset="0"/>
                <a:cs typeface="Times New Roman" panose="02020603050405020304" pitchFamily="18" charset="0"/>
              </a:rPr>
              <a:t>by disseminating the results and experiences of the study. </a:t>
            </a:r>
          </a:p>
          <a:p>
            <a:r>
              <a:rPr lang="en-GB" b="1" i="1" dirty="0">
                <a:latin typeface="Calibri" panose="020F0502020204030204" pitchFamily="34" charset="0"/>
                <a:ea typeface="Calibri" panose="020F0502020204030204" pitchFamily="34" charset="0"/>
                <a:cs typeface="Times New Roman" panose="02020603050405020304" pitchFamily="18" charset="0"/>
              </a:rPr>
              <a:t>T</a:t>
            </a:r>
            <a:r>
              <a:rPr lang="en-GB" b="1" i="1" dirty="0">
                <a:effectLst/>
                <a:latin typeface="Calibri" panose="020F0502020204030204" pitchFamily="34" charset="0"/>
                <a:ea typeface="Calibri" panose="020F0502020204030204" pitchFamily="34" charset="0"/>
                <a:cs typeface="Times New Roman" panose="02020603050405020304" pitchFamily="18" charset="0"/>
              </a:rPr>
              <a:t>est the efficacy of outcome harvesting</a:t>
            </a:r>
            <a:r>
              <a:rPr lang="en-GB" dirty="0">
                <a:effectLst/>
                <a:latin typeface="Calibri" panose="020F0502020204030204" pitchFamily="34" charset="0"/>
                <a:ea typeface="Calibri" panose="020F0502020204030204" pitchFamily="34" charset="0"/>
                <a:cs typeface="Times New Roman" panose="02020603050405020304" pitchFamily="18" charset="0"/>
              </a:rPr>
              <a:t> in complementing the projects’ internal monitoring and results measurement (MRM) system</a:t>
            </a:r>
          </a:p>
          <a:p>
            <a:endParaRPr lang="en-CH" dirty="0"/>
          </a:p>
        </p:txBody>
      </p:sp>
      <p:sp>
        <p:nvSpPr>
          <p:cNvPr id="5" name="TextBox 4">
            <a:extLst>
              <a:ext uri="{FF2B5EF4-FFF2-40B4-BE49-F238E27FC236}">
                <a16:creationId xmlns:a16="http://schemas.microsoft.com/office/drawing/2014/main" id="{9BD3AFE6-535F-4868-A485-233FA556B97A}"/>
              </a:ext>
            </a:extLst>
          </p:cNvPr>
          <p:cNvSpPr txBox="1"/>
          <p:nvPr/>
        </p:nvSpPr>
        <p:spPr>
          <a:xfrm>
            <a:off x="159798" y="698298"/>
            <a:ext cx="4039340" cy="2714589"/>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Context</a:t>
            </a:r>
          </a:p>
          <a:p>
            <a:r>
              <a:rPr lang="en-GB" sz="1800" dirty="0">
                <a:effectLst/>
                <a:latin typeface="Calibri" panose="020F0502020204030204" pitchFamily="34" charset="0"/>
                <a:ea typeface="Calibri" panose="020F0502020204030204" pitchFamily="34" charset="0"/>
                <a:cs typeface="Arial" panose="020B0604020202020204" pitchFamily="34" charset="0"/>
              </a:rPr>
              <a:t>The region faces serious challenges, which undermine the social, economic and political stability. </a:t>
            </a:r>
          </a:p>
          <a:p>
            <a:r>
              <a:rPr lang="en-GB" sz="1800" dirty="0">
                <a:effectLst/>
                <a:latin typeface="Calibri" panose="020F0502020204030204" pitchFamily="34" charset="0"/>
                <a:ea typeface="Calibri" panose="020F0502020204030204" pitchFamily="34" charset="0"/>
                <a:cs typeface="Arial" panose="020B0604020202020204" pitchFamily="34" charset="0"/>
              </a:rPr>
              <a:t>Overall </a:t>
            </a:r>
            <a:r>
              <a:rPr lang="en-GB" sz="1800" b="1" dirty="0">
                <a:effectLst/>
                <a:latin typeface="Calibri" panose="020F0502020204030204" pitchFamily="34" charset="0"/>
                <a:ea typeface="Calibri" panose="020F0502020204030204" pitchFamily="34" charset="0"/>
                <a:cs typeface="Arial" panose="020B0604020202020204" pitchFamily="34" charset="0"/>
              </a:rPr>
              <a:t>unemployment</a:t>
            </a:r>
            <a:r>
              <a:rPr lang="en-GB" sz="1800" dirty="0">
                <a:effectLst/>
                <a:latin typeface="Calibri" panose="020F0502020204030204" pitchFamily="34" charset="0"/>
                <a:ea typeface="Calibri" panose="020F0502020204030204" pitchFamily="34" charset="0"/>
                <a:cs typeface="Arial" panose="020B0604020202020204" pitchFamily="34" charset="0"/>
              </a:rPr>
              <a:t> rates </a:t>
            </a:r>
            <a:r>
              <a:rPr lang="en-GB" dirty="0">
                <a:effectLst/>
                <a:latin typeface="Calibri" panose="020F0502020204030204" pitchFamily="34" charset="0"/>
                <a:ea typeface="Calibri" panose="020F0502020204030204" pitchFamily="34" charset="0"/>
                <a:cs typeface="Arial" panose="020B0604020202020204" pitchFamily="34" charset="0"/>
              </a:rPr>
              <a:t>within</a:t>
            </a:r>
            <a:r>
              <a:rPr lang="en-GB" sz="1800" dirty="0">
                <a:effectLst/>
                <a:latin typeface="Calibri" panose="020F0502020204030204" pitchFamily="34" charset="0"/>
                <a:ea typeface="Calibri" panose="020F0502020204030204" pitchFamily="34" charset="0"/>
                <a:cs typeface="Arial" panose="020B0604020202020204" pitchFamily="34" charset="0"/>
              </a:rPr>
              <a:t> Eastern Europe and Western Balkan are high, particularly amongst youth (often above 50%).</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H" dirty="0"/>
          </a:p>
        </p:txBody>
      </p:sp>
      <p:sp>
        <p:nvSpPr>
          <p:cNvPr id="12" name="TextBox 11">
            <a:extLst>
              <a:ext uri="{FF2B5EF4-FFF2-40B4-BE49-F238E27FC236}">
                <a16:creationId xmlns:a16="http://schemas.microsoft.com/office/drawing/2014/main" id="{0434C583-E92E-4ADB-A5D2-0B0859053E3A}"/>
              </a:ext>
            </a:extLst>
          </p:cNvPr>
          <p:cNvSpPr txBox="1"/>
          <p:nvPr/>
        </p:nvSpPr>
        <p:spPr>
          <a:xfrm>
            <a:off x="159798" y="3429000"/>
            <a:ext cx="4509856" cy="2933111"/>
          </a:xfrm>
          <a:prstGeom prst="rect">
            <a:avLst/>
          </a:prstGeom>
          <a:noFill/>
        </p:spPr>
        <p:txBody>
          <a:bodyPr wrap="square">
            <a:spAutoFit/>
          </a:bodyPr>
          <a:lstStyle/>
          <a:p>
            <a:pPr>
              <a:spcAft>
                <a:spcPts val="600"/>
              </a:spcAft>
            </a:pPr>
            <a:r>
              <a:rPr lang="en-GB" b="1" dirty="0">
                <a:latin typeface="Calibri" panose="020F0502020204030204" pitchFamily="34" charset="0"/>
                <a:ea typeface="Calibri" panose="020F0502020204030204" pitchFamily="34" charset="0"/>
                <a:cs typeface="Times New Roman" panose="02020603050405020304" pitchFamily="18" charset="0"/>
              </a:rPr>
              <a:t>Key q</a:t>
            </a:r>
            <a:r>
              <a:rPr lang="en-GB" b="1" dirty="0">
                <a:effectLst/>
                <a:latin typeface="Calibri" panose="020F0502020204030204" pitchFamily="34" charset="0"/>
                <a:ea typeface="Calibri" panose="020F0502020204030204" pitchFamily="34" charset="0"/>
                <a:cs typeface="Times New Roman" panose="02020603050405020304" pitchFamily="18" charset="0"/>
              </a:rPr>
              <a:t>uestions</a:t>
            </a:r>
            <a:r>
              <a:rPr lang="en-GB" b="1" dirty="0">
                <a:latin typeface="Calibri" panose="020F0502020204030204" pitchFamily="34" charset="0"/>
                <a:ea typeface="Calibri" panose="020F0502020204030204" pitchFamily="34" charset="0"/>
                <a:cs typeface="Times New Roman" panose="02020603050405020304" pitchFamily="18" charset="0"/>
              </a:rPr>
              <a:t> to answer</a:t>
            </a:r>
            <a:endParaRPr lang="en-CH" b="1"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Have the projects influenced thinking, attitudes, behaviours, ‘mood’, and the way things are assessed, planned and done in the targeted systems?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Have the projects influenced the way people look at gender relations and at people from minority ethnic groups and their participation in the workforce?</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have the projects contributed to these changes?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13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14AF-0718-4238-8C3F-F86B1E25637E}"/>
              </a:ext>
            </a:extLst>
          </p:cNvPr>
          <p:cNvSpPr>
            <a:spLocks noGrp="1"/>
          </p:cNvSpPr>
          <p:nvPr>
            <p:ph type="title"/>
          </p:nvPr>
        </p:nvSpPr>
        <p:spPr>
          <a:xfrm>
            <a:off x="0" y="0"/>
            <a:ext cx="3382392" cy="774000"/>
          </a:xfrm>
        </p:spPr>
        <p:txBody>
          <a:bodyPr/>
          <a:lstStyle/>
          <a:p>
            <a:r>
              <a:rPr lang="en-GB" dirty="0"/>
              <a:t>Methodology I</a:t>
            </a:r>
            <a:endParaRPr lang="en-CH" dirty="0"/>
          </a:p>
        </p:txBody>
      </p:sp>
      <p:grpSp>
        <p:nvGrpSpPr>
          <p:cNvPr id="4" name="Group 3">
            <a:extLst>
              <a:ext uri="{FF2B5EF4-FFF2-40B4-BE49-F238E27FC236}">
                <a16:creationId xmlns:a16="http://schemas.microsoft.com/office/drawing/2014/main" id="{944E2318-C498-4104-83C4-24EB7F3EA5CC}"/>
              </a:ext>
            </a:extLst>
          </p:cNvPr>
          <p:cNvGrpSpPr/>
          <p:nvPr/>
        </p:nvGrpSpPr>
        <p:grpSpPr>
          <a:xfrm>
            <a:off x="1228729" y="840583"/>
            <a:ext cx="6686541" cy="6017417"/>
            <a:chOff x="0" y="0"/>
            <a:chExt cx="3599815" cy="3289300"/>
          </a:xfrm>
        </p:grpSpPr>
        <p:pic>
          <p:nvPicPr>
            <p:cNvPr id="5" name="Picture 4">
              <a:extLst>
                <a:ext uri="{FF2B5EF4-FFF2-40B4-BE49-F238E27FC236}">
                  <a16:creationId xmlns:a16="http://schemas.microsoft.com/office/drawing/2014/main" id="{F8B3C547-2008-439E-985D-BB18022DB760}"/>
                </a:ext>
              </a:extLst>
            </p:cNvPr>
            <p:cNvPicPr>
              <a:picLocks noChangeAspect="1"/>
            </p:cNvPicPr>
            <p:nvPr/>
          </p:nvPicPr>
          <p:blipFill rotWithShape="1">
            <a:blip r:embed="rId2">
              <a:extLst>
                <a:ext uri="{28A0092B-C50C-407E-A947-70E740481C1C}">
                  <a14:useLocalDpi xmlns:a14="http://schemas.microsoft.com/office/drawing/2010/main" val="0"/>
                </a:ext>
              </a:extLst>
            </a:blip>
            <a:srcRect l="2251" r="3376" b="6225"/>
            <a:stretch/>
          </p:blipFill>
          <p:spPr bwMode="auto">
            <a:xfrm>
              <a:off x="0" y="0"/>
              <a:ext cx="3599815" cy="2557145"/>
            </a:xfrm>
            <a:prstGeom prst="rect">
              <a:avLst/>
            </a:prstGeom>
            <a:ln>
              <a:noFill/>
            </a:ln>
            <a:extLst>
              <a:ext uri="{53640926-AAD7-44d8-BBD7-CCE9431645EC}">
                <a14:shadowObscure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6" name="Text Box 1">
              <a:extLst>
                <a:ext uri="{FF2B5EF4-FFF2-40B4-BE49-F238E27FC236}">
                  <a16:creationId xmlns:a16="http://schemas.microsoft.com/office/drawing/2014/main" id="{552A3A21-7DDA-4186-9F3B-EA44C459B7F0}"/>
                </a:ext>
              </a:extLst>
            </p:cNvPr>
            <p:cNvSpPr txBox="1"/>
            <p:nvPr/>
          </p:nvSpPr>
          <p:spPr>
            <a:xfrm>
              <a:off x="0" y="2616835"/>
              <a:ext cx="3599815" cy="6724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Six steps of the Outcome Harvesting Process (adopted from Wilson-Grau)</a:t>
              </a:r>
              <a:endParaRPr lang="en-CH"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900" i="1">
                  <a:solidFill>
                    <a:srgbClr val="44546A"/>
                  </a:solidFill>
                  <a:effectLst/>
                  <a:latin typeface="Calibri" panose="020F0502020204030204" pitchFamily="34" charset="0"/>
                  <a:ea typeface="Century Gothic" panose="020B0502020202020204" pitchFamily="34" charset="0"/>
                  <a:cs typeface="Times New Roman" panose="02020603050405020304" pitchFamily="18" charset="0"/>
                </a:rPr>
                <a:t> </a:t>
              </a:r>
              <a:endParaRPr lang="en-CH"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BEFF015F-3C62-4F73-AF97-F85B77125DCE}"/>
              </a:ext>
            </a:extLst>
          </p:cNvPr>
          <p:cNvSpPr txBox="1"/>
          <p:nvPr/>
        </p:nvSpPr>
        <p:spPr>
          <a:xfrm>
            <a:off x="2707689" y="5568871"/>
            <a:ext cx="3835154" cy="830997"/>
          </a:xfrm>
          <a:prstGeom prst="rect">
            <a:avLst/>
          </a:prstGeom>
          <a:solidFill>
            <a:srgbClr val="FFC000"/>
          </a:solid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This process started with a question by Helvetas: Are we making a difference with our projects in the Western Balkan? </a:t>
            </a:r>
            <a:endParaRPr lang="en-CH" dirty="0"/>
          </a:p>
        </p:txBody>
      </p:sp>
      <p:sp>
        <p:nvSpPr>
          <p:cNvPr id="11" name="TextBox 10">
            <a:extLst>
              <a:ext uri="{FF2B5EF4-FFF2-40B4-BE49-F238E27FC236}">
                <a16:creationId xmlns:a16="http://schemas.microsoft.com/office/drawing/2014/main" id="{4800AEF3-1BAD-4C43-99A8-3FC3B32A9CF9}"/>
              </a:ext>
            </a:extLst>
          </p:cNvPr>
          <p:cNvSpPr txBox="1"/>
          <p:nvPr/>
        </p:nvSpPr>
        <p:spPr>
          <a:xfrm>
            <a:off x="3624875" y="99407"/>
            <a:ext cx="5519125" cy="1849737"/>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Outcome Harvesting does not measure progress towards outcomes, but rather collects evidence of what has been achieved, and works backward to determine whether and how the project or intervention contributed to the change.</a:t>
            </a:r>
            <a:r>
              <a:rPr lang="en-CH" sz="1800" dirty="0">
                <a:effectLst/>
              </a:rPr>
              <a:t> </a:t>
            </a:r>
            <a:endParaRPr lang="en-GB" sz="1800" dirty="0">
              <a:effectLst/>
            </a:endParaRPr>
          </a:p>
          <a:p>
            <a:r>
              <a:rPr lang="en-GB" sz="1100" dirty="0">
                <a:effectLst/>
                <a:latin typeface="Calibri" panose="020F0502020204030204" pitchFamily="34" charset="0"/>
                <a:ea typeface="Calibri" panose="020F0502020204030204" pitchFamily="34" charset="0"/>
                <a:cs typeface="Times New Roman" panose="02020603050405020304" pitchFamily="18" charset="0"/>
              </a:rPr>
              <a:t>Wilson-Grau, R. (2019). </a:t>
            </a:r>
            <a:r>
              <a:rPr lang="en-US" sz="1100" dirty="0">
                <a:effectLst/>
                <a:latin typeface="Calibri" panose="020F0502020204030204" pitchFamily="34" charset="0"/>
                <a:ea typeface="Calibri" panose="020F0502020204030204" pitchFamily="34" charset="0"/>
                <a:cs typeface="Times New Roman" panose="02020603050405020304" pitchFamily="18" charset="0"/>
              </a:rPr>
              <a:t>Outcome Harvesting: Principles, Steps, and Evaluation Applications. Charlotte, NC: Information Age Publishing.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group of people in a meeting&#10;&#10;Description automatically generated with medium confidence">
            <a:extLst>
              <a:ext uri="{FF2B5EF4-FFF2-40B4-BE49-F238E27FC236}">
                <a16:creationId xmlns:a16="http://schemas.microsoft.com/office/drawing/2014/main" id="{9B0090E3-B00E-43F2-9D45-50A937BA827F}"/>
              </a:ext>
            </a:extLst>
          </p:cNvPr>
          <p:cNvPicPr>
            <a:picLocks noChangeAspect="1"/>
          </p:cNvPicPr>
          <p:nvPr/>
        </p:nvPicPr>
        <p:blipFill rotWithShape="1">
          <a:blip r:embed="rId3"/>
          <a:srcRect l="5816" r="19882"/>
          <a:stretch/>
        </p:blipFill>
        <p:spPr>
          <a:xfrm>
            <a:off x="0" y="4124850"/>
            <a:ext cx="2707689" cy="2733150"/>
          </a:xfrm>
          <a:prstGeom prst="rect">
            <a:avLst/>
          </a:prstGeom>
        </p:spPr>
      </p:pic>
    </p:spTree>
    <p:extLst>
      <p:ext uri="{BB962C8B-B14F-4D97-AF65-F5344CB8AC3E}">
        <p14:creationId xmlns:p14="http://schemas.microsoft.com/office/powerpoint/2010/main" val="4219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AEE5-3EA0-41AF-A92D-ED51D68EE7D0}"/>
              </a:ext>
            </a:extLst>
          </p:cNvPr>
          <p:cNvSpPr>
            <a:spLocks noGrp="1"/>
          </p:cNvSpPr>
          <p:nvPr>
            <p:ph type="title"/>
          </p:nvPr>
        </p:nvSpPr>
        <p:spPr/>
        <p:txBody>
          <a:bodyPr/>
          <a:lstStyle/>
          <a:p>
            <a:r>
              <a:rPr lang="en-GB" dirty="0"/>
              <a:t>Methodology II</a:t>
            </a:r>
            <a:endParaRPr lang="en-CH" dirty="0"/>
          </a:p>
        </p:txBody>
      </p:sp>
      <p:sp>
        <p:nvSpPr>
          <p:cNvPr id="6" name="TextBox 5">
            <a:extLst>
              <a:ext uri="{FF2B5EF4-FFF2-40B4-BE49-F238E27FC236}">
                <a16:creationId xmlns:a16="http://schemas.microsoft.com/office/drawing/2014/main" id="{ABDD38E0-41B1-4EB3-B9A7-09AC965DF2CE}"/>
              </a:ext>
            </a:extLst>
          </p:cNvPr>
          <p:cNvSpPr txBox="1"/>
          <p:nvPr/>
        </p:nvSpPr>
        <p:spPr>
          <a:xfrm>
            <a:off x="5724015" y="3618640"/>
            <a:ext cx="3193604" cy="1126462"/>
          </a:xfrm>
          <a:prstGeom prst="rect">
            <a:avLst/>
          </a:prstGeom>
          <a:noFill/>
        </p:spPr>
        <p:txBody>
          <a:bodyPr wrap="square">
            <a:spAutoFit/>
          </a:bodyPr>
          <a:lstStyle/>
          <a:p>
            <a:r>
              <a:rPr lang="en-GB" sz="1600" dirty="0"/>
              <a:t>Consultants/facilitators: </a:t>
            </a:r>
            <a:r>
              <a:rPr lang="en-GB" sz="1600" b="1" dirty="0"/>
              <a:t>Marcus Jenal </a:t>
            </a:r>
            <a:r>
              <a:rPr lang="en-GB" sz="1600" dirty="0"/>
              <a:t>(</a:t>
            </a:r>
            <a:r>
              <a:rPr lang="en-GB" sz="1600" dirty="0" err="1"/>
              <a:t>Mesopartner</a:t>
            </a:r>
            <a:r>
              <a:rPr lang="en-GB" sz="1600" dirty="0"/>
              <a:t>) and </a:t>
            </a:r>
            <a:r>
              <a:rPr lang="en-US" sz="1600" b="1" dirty="0"/>
              <a:t>Steff Deprez </a:t>
            </a:r>
            <a:r>
              <a:rPr lang="en-US" sz="1600" dirty="0"/>
              <a:t>(Voices that Count)</a:t>
            </a:r>
          </a:p>
          <a:p>
            <a:endParaRPr lang="en-GB" sz="1600" dirty="0"/>
          </a:p>
        </p:txBody>
      </p:sp>
      <p:pic>
        <p:nvPicPr>
          <p:cNvPr id="7" name="Picture 6">
            <a:extLst>
              <a:ext uri="{FF2B5EF4-FFF2-40B4-BE49-F238E27FC236}">
                <a16:creationId xmlns:a16="http://schemas.microsoft.com/office/drawing/2014/main" id="{3186C5D5-C2E0-4BE2-902E-B13F576BB921}"/>
              </a:ext>
            </a:extLst>
          </p:cNvPr>
          <p:cNvPicPr>
            <a:picLocks noChangeAspect="1"/>
          </p:cNvPicPr>
          <p:nvPr/>
        </p:nvPicPr>
        <p:blipFill>
          <a:blip r:embed="rId2"/>
          <a:stretch>
            <a:fillRect/>
          </a:stretch>
        </p:blipFill>
        <p:spPr>
          <a:xfrm>
            <a:off x="5724015" y="4562745"/>
            <a:ext cx="1359745" cy="1204084"/>
          </a:xfrm>
          <a:prstGeom prst="rect">
            <a:avLst/>
          </a:prstGeom>
        </p:spPr>
      </p:pic>
      <p:pic>
        <p:nvPicPr>
          <p:cNvPr id="8" name="Picture 7">
            <a:extLst>
              <a:ext uri="{FF2B5EF4-FFF2-40B4-BE49-F238E27FC236}">
                <a16:creationId xmlns:a16="http://schemas.microsoft.com/office/drawing/2014/main" id="{25F61B1B-B5F5-4ED3-9472-7FAF4D45F2AD}"/>
              </a:ext>
            </a:extLst>
          </p:cNvPr>
          <p:cNvPicPr>
            <a:picLocks noChangeAspect="1"/>
          </p:cNvPicPr>
          <p:nvPr/>
        </p:nvPicPr>
        <p:blipFill>
          <a:blip r:embed="rId3"/>
          <a:stretch>
            <a:fillRect/>
          </a:stretch>
        </p:blipFill>
        <p:spPr>
          <a:xfrm>
            <a:off x="7119912" y="4562745"/>
            <a:ext cx="1949420" cy="708880"/>
          </a:xfrm>
          <a:prstGeom prst="rect">
            <a:avLst/>
          </a:prstGeom>
        </p:spPr>
      </p:pic>
      <p:sp>
        <p:nvSpPr>
          <p:cNvPr id="10" name="TextBox 9">
            <a:extLst>
              <a:ext uri="{FF2B5EF4-FFF2-40B4-BE49-F238E27FC236}">
                <a16:creationId xmlns:a16="http://schemas.microsoft.com/office/drawing/2014/main" id="{492B1DE1-5225-42CE-A498-28D01A488CB9}"/>
              </a:ext>
            </a:extLst>
          </p:cNvPr>
          <p:cNvSpPr txBox="1"/>
          <p:nvPr/>
        </p:nvSpPr>
        <p:spPr>
          <a:xfrm>
            <a:off x="226381" y="990376"/>
            <a:ext cx="4572000" cy="1865126"/>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The aim is to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collect</a:t>
            </a:r>
            <a:r>
              <a:rPr lang="en-GB" sz="1600" dirty="0">
                <a:effectLst/>
                <a:latin typeface="Calibri" panose="020F0502020204030204" pitchFamily="34" charset="0"/>
                <a:ea typeface="Calibri" panose="020F0502020204030204" pitchFamily="34" charset="0"/>
                <a:cs typeface="Times New Roman" panose="02020603050405020304" pitchFamily="18" charset="0"/>
              </a:rPr>
              <a:t> (harvest) as many Outcomes (i.e. observable and significant changes in the context) as possible and assess the contribution of the project to these Outcomes.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The types of Outcomes and their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patterns</a:t>
            </a:r>
            <a:r>
              <a:rPr lang="en-GB" sz="1600" dirty="0">
                <a:effectLst/>
                <a:latin typeface="Calibri" panose="020F0502020204030204" pitchFamily="34" charset="0"/>
                <a:ea typeface="Calibri" panose="020F0502020204030204" pitchFamily="34" charset="0"/>
                <a:cs typeface="Times New Roman" panose="02020603050405020304" pitchFamily="18" charset="0"/>
              </a:rPr>
              <a:t> do not only provide evidence on projects’ effectiveness, but also give insights to learn and adapt projects</a:t>
            </a:r>
            <a:endParaRPr lang="en-CH" dirty="0"/>
          </a:p>
        </p:txBody>
      </p:sp>
      <p:sp>
        <p:nvSpPr>
          <p:cNvPr id="12" name="TextBox 11">
            <a:extLst>
              <a:ext uri="{FF2B5EF4-FFF2-40B4-BE49-F238E27FC236}">
                <a16:creationId xmlns:a16="http://schemas.microsoft.com/office/drawing/2014/main" id="{A385D404-397F-4C25-9037-988D083A994B}"/>
              </a:ext>
            </a:extLst>
          </p:cNvPr>
          <p:cNvSpPr txBox="1"/>
          <p:nvPr/>
        </p:nvSpPr>
        <p:spPr>
          <a:xfrm>
            <a:off x="226381" y="2932614"/>
            <a:ext cx="4572000" cy="830997"/>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The majority of outcomes were harvested during a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two-day workshop </a:t>
            </a:r>
            <a:r>
              <a:rPr lang="en-GB" sz="1600" dirty="0">
                <a:effectLst/>
                <a:latin typeface="Calibri" panose="020F0502020204030204" pitchFamily="34" charset="0"/>
                <a:ea typeface="Calibri" panose="020F0502020204030204" pitchFamily="34" charset="0"/>
                <a:cs typeface="Times New Roman" panose="02020603050405020304" pitchFamily="18" charset="0"/>
              </a:rPr>
              <a:t>with each project team independently </a:t>
            </a:r>
            <a:endParaRPr lang="en-CH" dirty="0"/>
          </a:p>
        </p:txBody>
      </p:sp>
      <p:sp>
        <p:nvSpPr>
          <p:cNvPr id="14" name="TextBox 13">
            <a:extLst>
              <a:ext uri="{FF2B5EF4-FFF2-40B4-BE49-F238E27FC236}">
                <a16:creationId xmlns:a16="http://schemas.microsoft.com/office/drawing/2014/main" id="{872AC30F-E804-4ACD-A94F-D945DBE8EFCA}"/>
              </a:ext>
            </a:extLst>
          </p:cNvPr>
          <p:cNvSpPr txBox="1"/>
          <p:nvPr/>
        </p:nvSpPr>
        <p:spPr>
          <a:xfrm>
            <a:off x="5126124" y="889956"/>
            <a:ext cx="3999391" cy="2560701"/>
          </a:xfrm>
          <a:prstGeom prst="rect">
            <a:avLst/>
          </a:prstGeom>
          <a:noFill/>
        </p:spPr>
        <p:txBody>
          <a:bodyPr wrap="square">
            <a:spAutoFit/>
          </a:bodyPr>
          <a:lstStyle/>
          <a:p>
            <a:pPr>
              <a:spcAft>
                <a:spcPts val="6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In order to substantiate and verify the outcomes, the consultants ran a number of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key informant interviews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Furthermore, a group of external sector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experts</a:t>
            </a:r>
            <a:r>
              <a:rPr lang="en-GB" sz="1600" dirty="0">
                <a:effectLst/>
                <a:latin typeface="Calibri" panose="020F0502020204030204" pitchFamily="34" charset="0"/>
                <a:ea typeface="Calibri" panose="020F0502020204030204" pitchFamily="34" charset="0"/>
                <a:cs typeface="Times New Roman" panose="02020603050405020304" pitchFamily="18" charset="0"/>
              </a:rPr>
              <a:t> were invited to give feedback on the credibility of the narratives for each project.</a:t>
            </a:r>
            <a:endParaRPr lang="en-CH"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Analysis and interpretation of the outcomes and patterns were predominantly done during a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2.5-day sensemaking workshop</a:t>
            </a:r>
            <a:endParaRPr lang="en-CH" b="1" dirty="0"/>
          </a:p>
        </p:txBody>
      </p:sp>
      <p:pic>
        <p:nvPicPr>
          <p:cNvPr id="17" name="Picture 16" descr="A group of people looking at a whiteboard&#10;&#10;Description automatically generated with medium confidence">
            <a:extLst>
              <a:ext uri="{FF2B5EF4-FFF2-40B4-BE49-F238E27FC236}">
                <a16:creationId xmlns:a16="http://schemas.microsoft.com/office/drawing/2014/main" id="{126A196F-9CA8-4879-BEB8-5A44164E6C54}"/>
              </a:ext>
              <a:ext uri="{C183D7F6-B498-43B3-948B-1728B52AA6E4}">
                <adec:decorative xmlns:adec="http://schemas.microsoft.com/office/drawing/2017/decorative" xmlns="" val="0"/>
              </a:ext>
            </a:extLst>
          </p:cNvPr>
          <p:cNvPicPr>
            <a:picLocks noChangeAspect="1"/>
          </p:cNvPicPr>
          <p:nvPr/>
        </p:nvPicPr>
        <p:blipFill rotWithShape="1">
          <a:blip r:embed="rId4"/>
          <a:srcRect t="28406"/>
          <a:stretch/>
        </p:blipFill>
        <p:spPr>
          <a:xfrm>
            <a:off x="74668" y="3943100"/>
            <a:ext cx="5227658" cy="2807029"/>
          </a:xfrm>
          <a:prstGeom prst="rect">
            <a:avLst/>
          </a:prstGeom>
        </p:spPr>
      </p:pic>
    </p:spTree>
    <p:extLst>
      <p:ext uri="{BB962C8B-B14F-4D97-AF65-F5344CB8AC3E}">
        <p14:creationId xmlns:p14="http://schemas.microsoft.com/office/powerpoint/2010/main" val="313682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1BC924-23E7-475C-9DEC-A23ED4395C9B}"/>
              </a:ext>
            </a:extLst>
          </p:cNvPr>
          <p:cNvPicPr>
            <a:picLocks noChangeAspect="1"/>
          </p:cNvPicPr>
          <p:nvPr/>
        </p:nvPicPr>
        <p:blipFill>
          <a:blip r:embed="rId2"/>
          <a:stretch>
            <a:fillRect/>
          </a:stretch>
        </p:blipFill>
        <p:spPr>
          <a:xfrm>
            <a:off x="3826595" y="3595051"/>
            <a:ext cx="3630245" cy="3262949"/>
          </a:xfrm>
          <a:prstGeom prst="rect">
            <a:avLst/>
          </a:prstGeom>
        </p:spPr>
      </p:pic>
      <p:sp>
        <p:nvSpPr>
          <p:cNvPr id="2" name="Title 1">
            <a:extLst>
              <a:ext uri="{FF2B5EF4-FFF2-40B4-BE49-F238E27FC236}">
                <a16:creationId xmlns:a16="http://schemas.microsoft.com/office/drawing/2014/main" id="{CE422D20-A23F-446B-814D-370365C3AFBE}"/>
              </a:ext>
            </a:extLst>
          </p:cNvPr>
          <p:cNvSpPr>
            <a:spLocks noGrp="1"/>
          </p:cNvSpPr>
          <p:nvPr>
            <p:ph type="title"/>
          </p:nvPr>
        </p:nvSpPr>
        <p:spPr/>
        <p:txBody>
          <a:bodyPr>
            <a:normAutofit fontScale="90000"/>
          </a:bodyPr>
          <a:lstStyle/>
          <a:p>
            <a:r>
              <a:rPr lang="en-GB" sz="3600" dirty="0">
                <a:latin typeface="Helvetica Neue"/>
                <a:ea typeface="Calibri" panose="020F0502020204030204" pitchFamily="34" charset="0"/>
                <a:cs typeface="Times New Roman" panose="02020603050405020304" pitchFamily="18" charset="0"/>
              </a:rPr>
              <a:t/>
            </a:r>
            <a:br>
              <a:rPr lang="en-GB" sz="3600" dirty="0">
                <a:latin typeface="Helvetica Neue"/>
                <a:ea typeface="Calibri" panose="020F0502020204030204" pitchFamily="34" charset="0"/>
                <a:cs typeface="Times New Roman" panose="02020603050405020304" pitchFamily="18" charset="0"/>
              </a:rPr>
            </a:br>
            <a:r>
              <a:rPr lang="en-GB" sz="3600" dirty="0">
                <a:latin typeface="Helvetica Neue"/>
                <a:ea typeface="Calibri" panose="020F0502020204030204" pitchFamily="34" charset="0"/>
                <a:cs typeface="Times New Roman" panose="02020603050405020304" pitchFamily="18" charset="0"/>
              </a:rPr>
              <a:t>Outcome Harvesting workshop steps</a:t>
            </a:r>
            <a:r>
              <a:rPr lang="en-US" sz="3600" dirty="0">
                <a:latin typeface="Helvetica Neue"/>
                <a:ea typeface="Calibri" panose="020F0502020204030204" pitchFamily="34" charset="0"/>
                <a:cs typeface="Times New Roman" panose="02020603050405020304" pitchFamily="18" charset="0"/>
              </a:rPr>
              <a:t/>
            </a:r>
            <a:br>
              <a:rPr lang="en-US" sz="3600" dirty="0">
                <a:latin typeface="Helvetica Neue"/>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D566A839-FD38-44A7-947B-F04E099F3540}"/>
              </a:ext>
            </a:extLst>
          </p:cNvPr>
          <p:cNvSpPr>
            <a:spLocks noGrp="1"/>
          </p:cNvSpPr>
          <p:nvPr>
            <p:ph type="body" sz="quarter" idx="10"/>
          </p:nvPr>
        </p:nvSpPr>
        <p:spPr>
          <a:xfrm>
            <a:off x="169931" y="901518"/>
            <a:ext cx="3017047" cy="5070476"/>
          </a:xfrm>
        </p:spPr>
        <p:txBody>
          <a:bodyPr/>
          <a:lstStyle/>
          <a:p>
            <a:pPr marL="342900" lvl="0" indent="-342900">
              <a:buFont typeface="+mj-lt"/>
              <a:buAutoNum type="arabicPeriod"/>
            </a:pPr>
            <a:r>
              <a:rPr lang="en-GB" sz="1600" b="1" dirty="0">
                <a:effectLst/>
                <a:latin typeface="Calibri" panose="020F0502020204030204" pitchFamily="34" charset="0"/>
                <a:ea typeface="Calibri" panose="020F0502020204030204" pitchFamily="34" charset="0"/>
                <a:cs typeface="Calibri" panose="020F0502020204030204" pitchFamily="34" charset="0"/>
              </a:rPr>
              <a:t>Introduction</a:t>
            </a:r>
            <a:r>
              <a:rPr lang="en-GB" sz="1600" dirty="0">
                <a:effectLst/>
                <a:latin typeface="Calibri" panose="020F0502020204030204" pitchFamily="34" charset="0"/>
                <a:ea typeface="Calibri" panose="020F0502020204030204" pitchFamily="34" charset="0"/>
                <a:cs typeface="Calibri" panose="020F0502020204030204" pitchFamily="34" charset="0"/>
              </a:rPr>
              <a:t> of the Outcome Harvesting.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1600" b="1" dirty="0">
                <a:effectLst/>
                <a:latin typeface="Calibri" panose="020F0502020204030204" pitchFamily="34" charset="0"/>
                <a:ea typeface="Calibri" panose="020F0502020204030204" pitchFamily="34" charset="0"/>
                <a:cs typeface="Calibri" panose="020F0502020204030204" pitchFamily="34" charset="0"/>
              </a:rPr>
              <a:t>Mapping all actors</a:t>
            </a:r>
            <a:r>
              <a:rPr lang="en-GB" sz="1600" dirty="0">
                <a:effectLst/>
                <a:latin typeface="Calibri" panose="020F0502020204030204" pitchFamily="34" charset="0"/>
                <a:ea typeface="Calibri" panose="020F0502020204030204" pitchFamily="34" charset="0"/>
                <a:cs typeface="Calibri" panose="020F0502020204030204" pitchFamily="34" charset="0"/>
              </a:rPr>
              <a:t>, the project has directly worked with or has influenced </a:t>
            </a:r>
          </a:p>
          <a:p>
            <a:pPr marL="342900" lvl="0" indent="-342900">
              <a:buFont typeface="+mj-lt"/>
              <a:buAutoNum type="arabicPeriod"/>
            </a:pPr>
            <a:r>
              <a:rPr lang="en-GB" sz="1600" dirty="0">
                <a:effectLst/>
                <a:latin typeface="Calibri" panose="020F0502020204030204" pitchFamily="34" charset="0"/>
                <a:ea typeface="Calibri" panose="020F0502020204030204" pitchFamily="34" charset="0"/>
                <a:cs typeface="Calibri" panose="020F0502020204030204" pitchFamily="34" charset="0"/>
              </a:rPr>
              <a:t>For each actor, </a:t>
            </a:r>
            <a:r>
              <a:rPr lang="en-GB" sz="1600" b="1" dirty="0">
                <a:effectLst/>
                <a:latin typeface="Calibri" panose="020F0502020204030204" pitchFamily="34" charset="0"/>
                <a:ea typeface="Calibri" panose="020F0502020204030204" pitchFamily="34" charset="0"/>
                <a:cs typeface="Calibri" panose="020F0502020204030204" pitchFamily="34" charset="0"/>
              </a:rPr>
              <a:t>listing all outcomes </a:t>
            </a:r>
            <a:r>
              <a:rPr lang="en-GB" sz="1600" dirty="0">
                <a:effectLst/>
                <a:latin typeface="Calibri" panose="020F0502020204030204" pitchFamily="34" charset="0"/>
                <a:ea typeface="Calibri" panose="020F0502020204030204" pitchFamily="34" charset="0"/>
                <a:cs typeface="Calibri" panose="020F0502020204030204" pitchFamily="34" charset="0"/>
              </a:rPr>
              <a:t>that have been achieved, if any.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1600" b="1" dirty="0">
                <a:effectLst/>
                <a:latin typeface="Calibri" panose="020F0502020204030204" pitchFamily="34" charset="0"/>
                <a:ea typeface="Calibri" panose="020F0502020204030204" pitchFamily="34" charset="0"/>
                <a:cs typeface="Calibri" panose="020F0502020204030204" pitchFamily="34" charset="0"/>
              </a:rPr>
              <a:t>Cross checking </a:t>
            </a:r>
            <a:r>
              <a:rPr lang="en-GB" sz="1600" dirty="0">
                <a:effectLst/>
                <a:latin typeface="Calibri" panose="020F0502020204030204" pitchFamily="34" charset="0"/>
                <a:ea typeface="Calibri" panose="020F0502020204030204" pitchFamily="34" charset="0"/>
                <a:cs typeface="Calibri" panose="020F0502020204030204" pitchFamily="34" charset="0"/>
              </a:rPr>
              <a:t>outcomes and adding any that were not added based on the actor map.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1600" b="1" dirty="0">
                <a:effectLst/>
                <a:latin typeface="Calibri" panose="020F0502020204030204" pitchFamily="34" charset="0"/>
                <a:ea typeface="Calibri" panose="020F0502020204030204" pitchFamily="34" charset="0"/>
                <a:cs typeface="Calibri" panose="020F0502020204030204" pitchFamily="34" charset="0"/>
              </a:rPr>
              <a:t>Describing</a:t>
            </a:r>
            <a:r>
              <a:rPr lang="en-GB" sz="1600" dirty="0">
                <a:effectLst/>
                <a:latin typeface="Calibri" panose="020F0502020204030204" pitchFamily="34" charset="0"/>
                <a:ea typeface="Calibri" panose="020F0502020204030204" pitchFamily="34" charset="0"/>
                <a:cs typeface="Calibri" panose="020F0502020204030204" pitchFamily="34" charset="0"/>
              </a:rPr>
              <a:t> all outcomes, including contribution statements and significance statements.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600"/>
              </a:spcAft>
              <a:buFont typeface="+mj-lt"/>
              <a:buAutoNum type="arabicPeriod"/>
            </a:pPr>
            <a:r>
              <a:rPr lang="en-GB" sz="1600" dirty="0">
                <a:effectLst/>
                <a:latin typeface="Calibri" panose="020F0502020204030204" pitchFamily="34" charset="0"/>
                <a:ea typeface="Calibri" panose="020F0502020204030204" pitchFamily="34" charset="0"/>
                <a:cs typeface="Calibri" panose="020F0502020204030204" pitchFamily="34" charset="0"/>
              </a:rPr>
              <a:t>Adding contribution and significance </a:t>
            </a:r>
            <a:r>
              <a:rPr lang="en-GB" sz="1600" b="1" dirty="0">
                <a:effectLst/>
                <a:latin typeface="Calibri" panose="020F0502020204030204" pitchFamily="34" charset="0"/>
                <a:ea typeface="Calibri" panose="020F0502020204030204" pitchFamily="34" charset="0"/>
                <a:cs typeface="Calibri" panose="020F0502020204030204" pitchFamily="34" charset="0"/>
              </a:rPr>
              <a:t>ratings</a:t>
            </a:r>
            <a:r>
              <a:rPr lang="en-GB" sz="1600" dirty="0">
                <a:effectLst/>
                <a:latin typeface="Calibri" panose="020F0502020204030204" pitchFamily="34" charset="0"/>
                <a:ea typeface="Calibri" panose="020F0502020204030204" pitchFamily="34" charset="0"/>
                <a:cs typeface="Calibri" panose="020F0502020204030204" pitchFamily="34" charset="0"/>
              </a:rPr>
              <a:t> to each outcome.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125B9D4-104B-415C-9B6D-7458BB9E01E5}"/>
              </a:ext>
            </a:extLst>
          </p:cNvPr>
          <p:cNvPicPr>
            <a:picLocks noChangeAspect="1"/>
          </p:cNvPicPr>
          <p:nvPr/>
        </p:nvPicPr>
        <p:blipFill rotWithShape="1">
          <a:blip r:embed="rId3"/>
          <a:srcRect l="5317" t="15605" r="35879" b="15410"/>
          <a:stretch/>
        </p:blipFill>
        <p:spPr>
          <a:xfrm>
            <a:off x="3496760" y="774000"/>
            <a:ext cx="5282214" cy="3485676"/>
          </a:xfrm>
          <a:prstGeom prst="rect">
            <a:avLst/>
          </a:prstGeom>
        </p:spPr>
      </p:pic>
    </p:spTree>
    <p:extLst>
      <p:ext uri="{BB962C8B-B14F-4D97-AF65-F5344CB8AC3E}">
        <p14:creationId xmlns:p14="http://schemas.microsoft.com/office/powerpoint/2010/main" val="377249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9ABC-1637-4BAA-86C1-B7678FD2A3D2}"/>
              </a:ext>
            </a:extLst>
          </p:cNvPr>
          <p:cNvSpPr>
            <a:spLocks noGrp="1"/>
          </p:cNvSpPr>
          <p:nvPr>
            <p:ph type="title"/>
          </p:nvPr>
        </p:nvSpPr>
        <p:spPr/>
        <p:txBody>
          <a:bodyPr/>
          <a:lstStyle/>
          <a:p>
            <a:r>
              <a:rPr lang="en-GB" dirty="0"/>
              <a:t>Results I: Outcome Patterns of 3 Balkan projects</a:t>
            </a:r>
            <a:endParaRPr lang="en-CH" dirty="0"/>
          </a:p>
        </p:txBody>
      </p:sp>
      <p:pic>
        <p:nvPicPr>
          <p:cNvPr id="7" name="Picture 6">
            <a:extLst>
              <a:ext uri="{FF2B5EF4-FFF2-40B4-BE49-F238E27FC236}">
                <a16:creationId xmlns:a16="http://schemas.microsoft.com/office/drawing/2014/main" id="{921ABD29-B72A-4659-B067-288C0D67E331}"/>
              </a:ext>
            </a:extLst>
          </p:cNvPr>
          <p:cNvPicPr>
            <a:picLocks noChangeAspect="1"/>
          </p:cNvPicPr>
          <p:nvPr/>
        </p:nvPicPr>
        <p:blipFill>
          <a:blip r:embed="rId2"/>
          <a:stretch>
            <a:fillRect/>
          </a:stretch>
        </p:blipFill>
        <p:spPr>
          <a:xfrm>
            <a:off x="3213717" y="811400"/>
            <a:ext cx="5820904" cy="2633980"/>
          </a:xfrm>
          <a:prstGeom prst="rect">
            <a:avLst/>
          </a:prstGeom>
        </p:spPr>
      </p:pic>
      <p:pic>
        <p:nvPicPr>
          <p:cNvPr id="8" name="Picture 7">
            <a:extLst>
              <a:ext uri="{FF2B5EF4-FFF2-40B4-BE49-F238E27FC236}">
                <a16:creationId xmlns:a16="http://schemas.microsoft.com/office/drawing/2014/main" id="{F867C159-EC78-467F-9597-33DCDD0AED62}"/>
              </a:ext>
            </a:extLst>
          </p:cNvPr>
          <p:cNvPicPr>
            <a:picLocks noChangeAspect="1"/>
          </p:cNvPicPr>
          <p:nvPr/>
        </p:nvPicPr>
        <p:blipFill>
          <a:blip r:embed="rId3"/>
          <a:stretch>
            <a:fillRect/>
          </a:stretch>
        </p:blipFill>
        <p:spPr>
          <a:xfrm>
            <a:off x="1" y="3764794"/>
            <a:ext cx="5001322" cy="2633980"/>
          </a:xfrm>
          <a:prstGeom prst="rect">
            <a:avLst/>
          </a:prstGeom>
        </p:spPr>
      </p:pic>
      <p:pic>
        <p:nvPicPr>
          <p:cNvPr id="9" name="Picture 8">
            <a:extLst>
              <a:ext uri="{FF2B5EF4-FFF2-40B4-BE49-F238E27FC236}">
                <a16:creationId xmlns:a16="http://schemas.microsoft.com/office/drawing/2014/main" id="{B6E18A10-4255-4426-96C2-86021355AFD1}"/>
              </a:ext>
            </a:extLst>
          </p:cNvPr>
          <p:cNvPicPr>
            <a:picLocks noChangeAspect="1"/>
          </p:cNvPicPr>
          <p:nvPr/>
        </p:nvPicPr>
        <p:blipFill>
          <a:blip r:embed="rId4"/>
          <a:stretch>
            <a:fillRect/>
          </a:stretch>
        </p:blipFill>
        <p:spPr>
          <a:xfrm>
            <a:off x="109379" y="904911"/>
            <a:ext cx="2065650" cy="2095859"/>
          </a:xfrm>
          <a:prstGeom prst="rect">
            <a:avLst/>
          </a:prstGeom>
        </p:spPr>
      </p:pic>
      <p:grpSp>
        <p:nvGrpSpPr>
          <p:cNvPr id="11" name="Group 10">
            <a:extLst>
              <a:ext uri="{FF2B5EF4-FFF2-40B4-BE49-F238E27FC236}">
                <a16:creationId xmlns:a16="http://schemas.microsoft.com/office/drawing/2014/main" id="{1F89C580-253A-45C8-8E6A-4C4A1167C652}"/>
              </a:ext>
            </a:extLst>
          </p:cNvPr>
          <p:cNvGrpSpPr/>
          <p:nvPr/>
        </p:nvGrpSpPr>
        <p:grpSpPr>
          <a:xfrm>
            <a:off x="5131060" y="3604074"/>
            <a:ext cx="3405830" cy="2442526"/>
            <a:chOff x="0" y="0"/>
            <a:chExt cx="3173730" cy="2199152"/>
          </a:xfrm>
        </p:grpSpPr>
        <p:pic>
          <p:nvPicPr>
            <p:cNvPr id="12" name="Picture 11">
              <a:extLst>
                <a:ext uri="{FF2B5EF4-FFF2-40B4-BE49-F238E27FC236}">
                  <a16:creationId xmlns:a16="http://schemas.microsoft.com/office/drawing/2014/main" id="{BA58CF35-5BFB-4F0E-94C2-14CC826725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002" y="0"/>
              <a:ext cx="2203450" cy="1821815"/>
            </a:xfrm>
            <a:prstGeom prst="rect">
              <a:avLst/>
            </a:prstGeom>
          </p:spPr>
        </p:pic>
        <p:sp>
          <p:nvSpPr>
            <p:cNvPr id="13" name="Text Box 47">
              <a:extLst>
                <a:ext uri="{FF2B5EF4-FFF2-40B4-BE49-F238E27FC236}">
                  <a16:creationId xmlns:a16="http://schemas.microsoft.com/office/drawing/2014/main" id="{7731D164-2736-43CB-A463-CC65916F39D7}"/>
                </a:ext>
              </a:extLst>
            </p:cNvPr>
            <p:cNvSpPr txBox="1"/>
            <p:nvPr/>
          </p:nvSpPr>
          <p:spPr>
            <a:xfrm>
              <a:off x="0" y="1822597"/>
              <a:ext cx="3173730" cy="3765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5 Total number of outcomes per outcome dimension</a:t>
              </a:r>
              <a:endParaRPr lang="en-CH"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(per country)</a:t>
              </a:r>
              <a:endParaRPr lang="en-CH"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4476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E106-C234-443E-BD88-36DB9BC8CCA1}"/>
              </a:ext>
            </a:extLst>
          </p:cNvPr>
          <p:cNvSpPr>
            <a:spLocks noGrp="1"/>
          </p:cNvSpPr>
          <p:nvPr>
            <p:ph type="title"/>
          </p:nvPr>
        </p:nvSpPr>
        <p:spPr/>
        <p:txBody>
          <a:bodyPr/>
          <a:lstStyle/>
          <a:p>
            <a:r>
              <a:rPr lang="en-GB" dirty="0"/>
              <a:t>Results II: Outcome Patterns of 3 Balkan projects</a:t>
            </a:r>
            <a:endParaRPr lang="en-CH" dirty="0"/>
          </a:p>
        </p:txBody>
      </p:sp>
      <p:pic>
        <p:nvPicPr>
          <p:cNvPr id="7" name="Picture 6">
            <a:extLst>
              <a:ext uri="{FF2B5EF4-FFF2-40B4-BE49-F238E27FC236}">
                <a16:creationId xmlns:a16="http://schemas.microsoft.com/office/drawing/2014/main" id="{513C4618-B2E5-4597-98B2-85BE6120862D}"/>
              </a:ext>
            </a:extLst>
          </p:cNvPr>
          <p:cNvPicPr>
            <a:picLocks noChangeAspect="1"/>
          </p:cNvPicPr>
          <p:nvPr/>
        </p:nvPicPr>
        <p:blipFill>
          <a:blip r:embed="rId2"/>
          <a:stretch>
            <a:fillRect/>
          </a:stretch>
        </p:blipFill>
        <p:spPr>
          <a:xfrm>
            <a:off x="217225" y="888618"/>
            <a:ext cx="7870331" cy="3434807"/>
          </a:xfrm>
          <a:prstGeom prst="rect">
            <a:avLst/>
          </a:prstGeom>
        </p:spPr>
      </p:pic>
      <p:pic>
        <p:nvPicPr>
          <p:cNvPr id="5" name="Picture 4">
            <a:extLst>
              <a:ext uri="{FF2B5EF4-FFF2-40B4-BE49-F238E27FC236}">
                <a16:creationId xmlns:a16="http://schemas.microsoft.com/office/drawing/2014/main" id="{A1B6E6A1-8498-4541-B31D-6C200F71667F}"/>
              </a:ext>
            </a:extLst>
          </p:cNvPr>
          <p:cNvPicPr>
            <a:picLocks noChangeAspect="1"/>
          </p:cNvPicPr>
          <p:nvPr/>
        </p:nvPicPr>
        <p:blipFill>
          <a:blip r:embed="rId3"/>
          <a:stretch>
            <a:fillRect/>
          </a:stretch>
        </p:blipFill>
        <p:spPr>
          <a:xfrm>
            <a:off x="2632699" y="4328846"/>
            <a:ext cx="3878601" cy="2508443"/>
          </a:xfrm>
          <a:prstGeom prst="rect">
            <a:avLst/>
          </a:prstGeom>
        </p:spPr>
      </p:pic>
    </p:spTree>
    <p:extLst>
      <p:ext uri="{BB962C8B-B14F-4D97-AF65-F5344CB8AC3E}">
        <p14:creationId xmlns:p14="http://schemas.microsoft.com/office/powerpoint/2010/main" val="38033714"/>
      </p:ext>
    </p:extLst>
  </p:cSld>
  <p:clrMapOvr>
    <a:masterClrMapping/>
  </p:clrMapOvr>
</p:sld>
</file>

<file path=ppt/theme/theme1.xml><?xml version="1.0" encoding="utf-8"?>
<a:theme xmlns:a="http://schemas.openxmlformats.org/drawingml/2006/main" name="Helvetas">
  <a:themeElements>
    <a:clrScheme name="Helvetas colours">
      <a:dk1>
        <a:srgbClr val="000000"/>
      </a:dk1>
      <a:lt1>
        <a:srgbClr val="FFFFFF"/>
      </a:lt1>
      <a:dk2>
        <a:srgbClr val="680E05"/>
      </a:dk2>
      <a:lt2>
        <a:srgbClr val="C1C6CA"/>
      </a:lt2>
      <a:accent1>
        <a:srgbClr val="005380"/>
      </a:accent1>
      <a:accent2>
        <a:srgbClr val="A31D23"/>
      </a:accent2>
      <a:accent3>
        <a:srgbClr val="458CB0"/>
      </a:accent3>
      <a:accent4>
        <a:srgbClr val="C86516"/>
      </a:accent4>
      <a:accent5>
        <a:srgbClr val="82B3C3"/>
      </a:accent5>
      <a:accent6>
        <a:srgbClr val="DDA336"/>
      </a:accent6>
      <a:hlink>
        <a:srgbClr val="000000"/>
      </a:hlink>
      <a:folHlink>
        <a:srgbClr val="000000"/>
      </a:folHlink>
    </a:clrScheme>
    <a:fontScheme name="Helvetas Presentations">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spPr>
      <a:bodyPr wrap="none" lIns="0" tIns="0" rIns="0" bIns="0" anchor="ctr">
        <a:normAutofit/>
      </a:bodyPr>
      <a:lstStyle>
        <a:defPPr marL="0" indent="0" algn="ctr">
          <a:spcBef>
            <a:spcPts val="0"/>
          </a:spcBef>
          <a:defRPr sz="4400" b="1" dirty="0">
            <a:solidFill>
              <a:schemeClr val="tx2"/>
            </a:solidFill>
            <a:latin typeface="Arial Narrow" panose="020B0604020202020204" pitchFamily="34" charset="0"/>
            <a:cs typeface="Arial Narrow"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nnual_Report_Numbers_2021_EN" id="{F2D0F472-785F-444E-BDF8-552C8B487B0D}" vid="{108F1BB1-53FB-484B-94A3-1A1616988FD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Annual_Report_Numbers_2021_EN</Template>
  <TotalTime>0</TotalTime>
  <Words>1192</Words>
  <Application>Microsoft Office PowerPoint</Application>
  <PresentationFormat>Affichage à l'écran (4:3)</PresentationFormat>
  <Paragraphs>96</Paragraphs>
  <Slides>13</Slides>
  <Notes>1</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ＭＳ Ｐゴシック</vt:lpstr>
      <vt:lpstr>Arial</vt:lpstr>
      <vt:lpstr>Arial Narrow</vt:lpstr>
      <vt:lpstr>Calibri</vt:lpstr>
      <vt:lpstr>Century Gothic</vt:lpstr>
      <vt:lpstr>Helvetica Neue</vt:lpstr>
      <vt:lpstr>Symbol</vt:lpstr>
      <vt:lpstr>Times New Roman</vt:lpstr>
      <vt:lpstr>Wingdings</vt:lpstr>
      <vt:lpstr>Helvetas</vt:lpstr>
      <vt:lpstr>Présentation PowerPoint</vt:lpstr>
      <vt:lpstr>Background</vt:lpstr>
      <vt:lpstr>Outcome Mapping and Harvesting at Helvetas</vt:lpstr>
      <vt:lpstr>Objectives of the Outcome Harvesting</vt:lpstr>
      <vt:lpstr>Methodology I</vt:lpstr>
      <vt:lpstr>Methodology II</vt:lpstr>
      <vt:lpstr> Outcome Harvesting workshop steps </vt:lpstr>
      <vt:lpstr>Results I: Outcome Patterns of 3 Balkan projects</vt:lpstr>
      <vt:lpstr>Results II: Outcome Patterns of 3 Balkan projects</vt:lpstr>
      <vt:lpstr>Pros and Cons of Outcome Harvesting</vt:lpstr>
      <vt:lpstr>Lessons Learned and concluding remarks</vt:lpstr>
      <vt:lpstr>Outcome examples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Schrader</dc:creator>
  <cp:lastModifiedBy>pz </cp:lastModifiedBy>
  <cp:revision>9</cp:revision>
  <dcterms:created xsi:type="dcterms:W3CDTF">2022-02-10T09:02:22Z</dcterms:created>
  <dcterms:modified xsi:type="dcterms:W3CDTF">2022-09-20T12:21:42Z</dcterms:modified>
</cp:coreProperties>
</file>