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1.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2.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3.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4.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5.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6.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7.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notesSlides/notesSlide8.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9.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708" r:id="rId2"/>
    <p:sldId id="572" r:id="rId3"/>
    <p:sldId id="709" r:id="rId4"/>
    <p:sldId id="719" r:id="rId5"/>
    <p:sldId id="710" r:id="rId6"/>
    <p:sldId id="720" r:id="rId7"/>
    <p:sldId id="721" r:id="rId8"/>
    <p:sldId id="718" r:id="rId9"/>
    <p:sldId id="722" r:id="rId10"/>
    <p:sldId id="426" r:id="rId11"/>
  </p:sldIdLst>
  <p:sldSz cx="13442950" cy="7561263"/>
  <p:notesSz cx="6797675" cy="9926638"/>
  <p:defaultTextStyle>
    <a:defPPr>
      <a:defRPr lang="fr-FR"/>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4" userDrawn="1">
          <p15:clr>
            <a:srgbClr val="A4A3A4"/>
          </p15:clr>
        </p15:guide>
        <p15:guide id="2" orient="horz" pos="748" userDrawn="1">
          <p15:clr>
            <a:srgbClr val="A4A3A4"/>
          </p15:clr>
        </p15:guide>
        <p15:guide id="3" pos="585" userDrawn="1">
          <p15:clr>
            <a:srgbClr val="A4A3A4"/>
          </p15:clr>
        </p15:guide>
        <p15:guide id="4" pos="7085" userDrawn="1">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rge MIMOUNI" initials="SM" lastIdx="2" clrIdx="0"/>
  <p:cmAuthor id="1" name="Isabelle Terrier" initials="IT" lastIdx="2" clrIdx="1">
    <p:extLst>
      <p:ext uri="{19B8F6BF-5375-455C-9EA6-DF929625EA0E}">
        <p15:presenceInfo xmlns:p15="http://schemas.microsoft.com/office/powerpoint/2012/main" userId="Isabelle Terrier" providerId="None"/>
      </p:ext>
    </p:extLst>
  </p:cmAuthor>
  <p:cmAuthor id="2" name="Stanislas ZUIN" initials="SZ" lastIdx="6" clrIdx="2">
    <p:extLst>
      <p:ext uri="{19B8F6BF-5375-455C-9EA6-DF929625EA0E}">
        <p15:presenceInfo xmlns:p15="http://schemas.microsoft.com/office/powerpoint/2012/main" userId="Stanislas ZUIN" providerId="None"/>
      </p:ext>
    </p:extLst>
  </p:cmAuthor>
  <p:cmAuthor id="3" name="Bruno Reix" initials="BR" lastIdx="1" clrIdx="3">
    <p:extLst>
      <p:ext uri="{19B8F6BF-5375-455C-9EA6-DF929625EA0E}">
        <p15:presenceInfo xmlns:p15="http://schemas.microsoft.com/office/powerpoint/2012/main" userId="Bruno Reix" providerId="None"/>
      </p:ext>
    </p:extLst>
  </p:cmAuthor>
  <p:cmAuthor id="4" name="Bruno REIX" initials="BR" lastIdx="1" clrIdx="4">
    <p:extLst>
      <p:ext uri="{19B8F6BF-5375-455C-9EA6-DF929625EA0E}">
        <p15:presenceInfo xmlns:p15="http://schemas.microsoft.com/office/powerpoint/2012/main" userId="S-1-5-21-268458395-3093590278-2619231973-2123" providerId="AD"/>
      </p:ext>
    </p:extLst>
  </p:cmAuthor>
  <p:cmAuthor id="5" name="François Paychère" initials="FP" lastIdx="1" clrIdx="5">
    <p:extLst>
      <p:ext uri="{19B8F6BF-5375-455C-9EA6-DF929625EA0E}">
        <p15:presenceInfo xmlns:p15="http://schemas.microsoft.com/office/powerpoint/2012/main" userId="ce8916ac9af7fba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0099"/>
    <a:srgbClr val="D1C900"/>
    <a:srgbClr val="F0AB0D"/>
    <a:srgbClr val="FF0000"/>
    <a:srgbClr val="7F1CB6"/>
    <a:srgbClr val="CCECFF"/>
    <a:srgbClr val="A1599F"/>
    <a:srgbClr val="B5BEC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70" autoAdjust="0"/>
    <p:restoredTop sz="75158" autoAdjust="0"/>
  </p:normalViewPr>
  <p:slideViewPr>
    <p:cSldViewPr>
      <p:cViewPr varScale="1">
        <p:scale>
          <a:sx n="72" d="100"/>
          <a:sy n="72" d="100"/>
        </p:scale>
        <p:origin x="1554" y="78"/>
      </p:cViewPr>
      <p:guideLst>
        <p:guide orient="horz" pos="2154"/>
        <p:guide orient="horz" pos="748"/>
        <p:guide pos="585"/>
        <p:guide pos="7085"/>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1876" y="-155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2"/>
            <a:ext cx="2946400" cy="496889"/>
          </a:xfrm>
          <a:prstGeom prst="rect">
            <a:avLst/>
          </a:prstGeom>
        </p:spPr>
        <p:txBody>
          <a:bodyPr vert="horz" lIns="91432" tIns="45716" rIns="91432" bIns="45716" rtlCol="0"/>
          <a:lstStyle>
            <a:lvl1pPr algn="l">
              <a:defRPr sz="1200"/>
            </a:lvl1pPr>
          </a:lstStyle>
          <a:p>
            <a:endParaRPr lang="fr-CH" dirty="0"/>
          </a:p>
        </p:txBody>
      </p:sp>
      <p:sp>
        <p:nvSpPr>
          <p:cNvPr id="3" name="Espace réservé de la date 2"/>
          <p:cNvSpPr>
            <a:spLocks noGrp="1"/>
          </p:cNvSpPr>
          <p:nvPr>
            <p:ph type="dt" sz="quarter" idx="1"/>
          </p:nvPr>
        </p:nvSpPr>
        <p:spPr>
          <a:xfrm>
            <a:off x="3849689" y="2"/>
            <a:ext cx="2946400" cy="496889"/>
          </a:xfrm>
          <a:prstGeom prst="rect">
            <a:avLst/>
          </a:prstGeom>
        </p:spPr>
        <p:txBody>
          <a:bodyPr vert="horz" lIns="91432" tIns="45716" rIns="91432" bIns="45716" rtlCol="0"/>
          <a:lstStyle>
            <a:lvl1pPr algn="r">
              <a:defRPr sz="1200"/>
            </a:lvl1pPr>
          </a:lstStyle>
          <a:p>
            <a:fld id="{7C9CB785-D401-4A41-A467-481E1B7B17FA}" type="datetimeFigureOut">
              <a:rPr lang="fr-CH" smtClean="0"/>
              <a:pPr/>
              <a:t>01.09.2022</a:t>
            </a:fld>
            <a:endParaRPr lang="fr-CH" dirty="0"/>
          </a:p>
        </p:txBody>
      </p:sp>
      <p:sp>
        <p:nvSpPr>
          <p:cNvPr id="5" name="Espace réservé du numéro de diapositive 4"/>
          <p:cNvSpPr>
            <a:spLocks noGrp="1"/>
          </p:cNvSpPr>
          <p:nvPr>
            <p:ph type="sldNum" sz="quarter" idx="3"/>
          </p:nvPr>
        </p:nvSpPr>
        <p:spPr>
          <a:xfrm>
            <a:off x="3849689" y="9428164"/>
            <a:ext cx="2946400" cy="496887"/>
          </a:xfrm>
          <a:prstGeom prst="rect">
            <a:avLst/>
          </a:prstGeom>
        </p:spPr>
        <p:txBody>
          <a:bodyPr vert="horz" lIns="91432" tIns="45716" rIns="91432" bIns="45716" rtlCol="0" anchor="b"/>
          <a:lstStyle>
            <a:lvl1pPr algn="r">
              <a:defRPr sz="1200"/>
            </a:lvl1pPr>
          </a:lstStyle>
          <a:p>
            <a:fld id="{9E98694C-11E5-4E0C-A704-A05BC8448B46}" type="slidenum">
              <a:rPr lang="fr-CH" smtClean="0"/>
              <a:pPr/>
              <a:t>‹N°›</a:t>
            </a:fld>
            <a:endParaRPr lang="fr-CH" dirty="0"/>
          </a:p>
        </p:txBody>
      </p:sp>
    </p:spTree>
    <p:extLst>
      <p:ext uri="{BB962C8B-B14F-4D97-AF65-F5344CB8AC3E}">
        <p14:creationId xmlns:p14="http://schemas.microsoft.com/office/powerpoint/2010/main" val="237694634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5"/>
            <a:ext cx="2945862" cy="495793"/>
          </a:xfrm>
          <a:prstGeom prst="rect">
            <a:avLst/>
          </a:prstGeom>
        </p:spPr>
        <p:txBody>
          <a:bodyPr vert="horz" lIns="88200" tIns="44101" rIns="88200" bIns="44101" rtlCol="0"/>
          <a:lstStyle>
            <a:lvl1pPr algn="l">
              <a:defRPr sz="1200"/>
            </a:lvl1pPr>
          </a:lstStyle>
          <a:p>
            <a:endParaRPr lang="fr-CH" dirty="0"/>
          </a:p>
        </p:txBody>
      </p:sp>
      <p:sp>
        <p:nvSpPr>
          <p:cNvPr id="3" name="Espace réservé de la date 2"/>
          <p:cNvSpPr>
            <a:spLocks noGrp="1"/>
          </p:cNvSpPr>
          <p:nvPr>
            <p:ph type="dt" idx="1"/>
          </p:nvPr>
        </p:nvSpPr>
        <p:spPr>
          <a:xfrm>
            <a:off x="3850297" y="5"/>
            <a:ext cx="2945862" cy="495793"/>
          </a:xfrm>
          <a:prstGeom prst="rect">
            <a:avLst/>
          </a:prstGeom>
        </p:spPr>
        <p:txBody>
          <a:bodyPr vert="horz" lIns="88200" tIns="44101" rIns="88200" bIns="44101" rtlCol="0"/>
          <a:lstStyle>
            <a:lvl1pPr algn="r">
              <a:defRPr sz="1200"/>
            </a:lvl1pPr>
          </a:lstStyle>
          <a:p>
            <a:fld id="{BC5031EF-3203-4A99-A3D0-DFE8BF8B049F}" type="datetimeFigureOut">
              <a:rPr lang="fr-CH" smtClean="0"/>
              <a:pPr/>
              <a:t>01.09.2022</a:t>
            </a:fld>
            <a:endParaRPr lang="fr-CH" dirty="0"/>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88200" tIns="44101" rIns="88200" bIns="44101" rtlCol="0" anchor="ctr"/>
          <a:lstStyle/>
          <a:p>
            <a:endParaRPr lang="fr-CH" dirty="0"/>
          </a:p>
        </p:txBody>
      </p:sp>
      <p:sp>
        <p:nvSpPr>
          <p:cNvPr id="5" name="Espace réservé des commentaires 4"/>
          <p:cNvSpPr>
            <a:spLocks noGrp="1"/>
          </p:cNvSpPr>
          <p:nvPr>
            <p:ph type="body" sz="quarter" idx="3"/>
          </p:nvPr>
        </p:nvSpPr>
        <p:spPr>
          <a:xfrm>
            <a:off x="679464" y="4714655"/>
            <a:ext cx="5438748" cy="4466755"/>
          </a:xfrm>
          <a:prstGeom prst="rect">
            <a:avLst/>
          </a:prstGeom>
        </p:spPr>
        <p:txBody>
          <a:bodyPr vert="horz" lIns="88200" tIns="44101" rIns="88200" bIns="44101"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6" name="Espace réservé du pied de page 5"/>
          <p:cNvSpPr>
            <a:spLocks noGrp="1"/>
          </p:cNvSpPr>
          <p:nvPr>
            <p:ph type="ftr" sz="quarter" idx="4"/>
          </p:nvPr>
        </p:nvSpPr>
        <p:spPr>
          <a:xfrm>
            <a:off x="1" y="9429309"/>
            <a:ext cx="2945862" cy="495793"/>
          </a:xfrm>
          <a:prstGeom prst="rect">
            <a:avLst/>
          </a:prstGeom>
        </p:spPr>
        <p:txBody>
          <a:bodyPr vert="horz" lIns="88200" tIns="44101" rIns="88200" bIns="44101" rtlCol="0" anchor="b"/>
          <a:lstStyle>
            <a:lvl1pPr algn="l">
              <a:defRPr sz="1200"/>
            </a:lvl1pPr>
          </a:lstStyle>
          <a:p>
            <a:r>
              <a:rPr lang="fr-CH"/>
              <a:t>1. Budget annuel moyen sur la période 2018-2021</a:t>
            </a:r>
            <a:endParaRPr lang="fr-CH" dirty="0"/>
          </a:p>
        </p:txBody>
      </p:sp>
      <p:sp>
        <p:nvSpPr>
          <p:cNvPr id="7" name="Espace réservé du numéro de diapositive 6"/>
          <p:cNvSpPr>
            <a:spLocks noGrp="1"/>
          </p:cNvSpPr>
          <p:nvPr>
            <p:ph type="sldNum" sz="quarter" idx="5"/>
          </p:nvPr>
        </p:nvSpPr>
        <p:spPr>
          <a:xfrm>
            <a:off x="3850297" y="9429309"/>
            <a:ext cx="2945862" cy="495793"/>
          </a:xfrm>
          <a:prstGeom prst="rect">
            <a:avLst/>
          </a:prstGeom>
        </p:spPr>
        <p:txBody>
          <a:bodyPr vert="horz" lIns="88200" tIns="44101" rIns="88200" bIns="44101" rtlCol="0" anchor="b"/>
          <a:lstStyle>
            <a:lvl1pPr algn="r">
              <a:defRPr sz="1200"/>
            </a:lvl1pPr>
          </a:lstStyle>
          <a:p>
            <a:fld id="{005F57DA-06C8-490A-98B7-043B93FD901A}" type="slidenum">
              <a:rPr lang="fr-CH" smtClean="0"/>
              <a:pPr/>
              <a:t>‹N°›</a:t>
            </a:fld>
            <a:endParaRPr lang="fr-CH" dirty="0"/>
          </a:p>
        </p:txBody>
      </p:sp>
    </p:spTree>
    <p:extLst>
      <p:ext uri="{BB962C8B-B14F-4D97-AF65-F5344CB8AC3E}">
        <p14:creationId xmlns:p14="http://schemas.microsoft.com/office/powerpoint/2010/main" val="3789896637"/>
      </p:ext>
    </p:extLst>
  </p:cSld>
  <p:clrMap bg1="lt1" tx1="dk1" bg2="lt2" tx2="dk2" accent1="accent1" accent2="accent2" accent3="accent3" accent4="accent4" accent5="accent5" accent6="accent6" hlink="hlink" folHlink="folHlink"/>
  <p:hf sldNum="0" hdr="0" ftr="0" dt="0"/>
  <p:notesStyle>
    <a:lvl1pPr marL="0" algn="l" defTabSz="995690" rtl="0" eaLnBrk="1" latinLnBrk="0" hangingPunct="1">
      <a:defRPr sz="1300" kern="1200">
        <a:solidFill>
          <a:schemeClr val="tx1"/>
        </a:solidFill>
        <a:latin typeface="+mn-lt"/>
        <a:ea typeface="+mn-ea"/>
        <a:cs typeface="+mn-cs"/>
      </a:defRPr>
    </a:lvl1pPr>
    <a:lvl2pPr marL="497845" algn="l" defTabSz="995690" rtl="0" eaLnBrk="1" latinLnBrk="0" hangingPunct="1">
      <a:defRPr sz="1300" kern="1200">
        <a:solidFill>
          <a:schemeClr val="tx1"/>
        </a:solidFill>
        <a:latin typeface="+mn-lt"/>
        <a:ea typeface="+mn-ea"/>
        <a:cs typeface="+mn-cs"/>
      </a:defRPr>
    </a:lvl2pPr>
    <a:lvl3pPr marL="995690" algn="l" defTabSz="995690" rtl="0" eaLnBrk="1" latinLnBrk="0" hangingPunct="1">
      <a:defRPr sz="1300" kern="1200">
        <a:solidFill>
          <a:schemeClr val="tx1"/>
        </a:solidFill>
        <a:latin typeface="+mn-lt"/>
        <a:ea typeface="+mn-ea"/>
        <a:cs typeface="+mn-cs"/>
      </a:defRPr>
    </a:lvl3pPr>
    <a:lvl4pPr marL="1493535" algn="l" defTabSz="995690" rtl="0" eaLnBrk="1" latinLnBrk="0" hangingPunct="1">
      <a:defRPr sz="1300" kern="1200">
        <a:solidFill>
          <a:schemeClr val="tx1"/>
        </a:solidFill>
        <a:latin typeface="+mn-lt"/>
        <a:ea typeface="+mn-ea"/>
        <a:cs typeface="+mn-cs"/>
      </a:defRPr>
    </a:lvl4pPr>
    <a:lvl5pPr marL="1991380" algn="l" defTabSz="995690" rtl="0" eaLnBrk="1" latinLnBrk="0" hangingPunct="1">
      <a:defRPr sz="1300" kern="1200">
        <a:solidFill>
          <a:schemeClr val="tx1"/>
        </a:solidFill>
        <a:latin typeface="+mn-lt"/>
        <a:ea typeface="+mn-ea"/>
        <a:cs typeface="+mn-cs"/>
      </a:defRPr>
    </a:lvl5pPr>
    <a:lvl6pPr marL="2489225" algn="l" defTabSz="995690" rtl="0" eaLnBrk="1" latinLnBrk="0" hangingPunct="1">
      <a:defRPr sz="1300" kern="1200">
        <a:solidFill>
          <a:schemeClr val="tx1"/>
        </a:solidFill>
        <a:latin typeface="+mn-lt"/>
        <a:ea typeface="+mn-ea"/>
        <a:cs typeface="+mn-cs"/>
      </a:defRPr>
    </a:lvl6pPr>
    <a:lvl7pPr marL="2987070" algn="l" defTabSz="995690" rtl="0" eaLnBrk="1" latinLnBrk="0" hangingPunct="1">
      <a:defRPr sz="1300" kern="1200">
        <a:solidFill>
          <a:schemeClr val="tx1"/>
        </a:solidFill>
        <a:latin typeface="+mn-lt"/>
        <a:ea typeface="+mn-ea"/>
        <a:cs typeface="+mn-cs"/>
      </a:defRPr>
    </a:lvl7pPr>
    <a:lvl8pPr marL="3484916" algn="l" defTabSz="995690" rtl="0" eaLnBrk="1" latinLnBrk="0" hangingPunct="1">
      <a:defRPr sz="1300" kern="1200">
        <a:solidFill>
          <a:schemeClr val="tx1"/>
        </a:solidFill>
        <a:latin typeface="+mn-lt"/>
        <a:ea typeface="+mn-ea"/>
        <a:cs typeface="+mn-cs"/>
      </a:defRPr>
    </a:lvl8pPr>
    <a:lvl9pPr marL="3982761" algn="l" defTabSz="995690"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0488" y="744538"/>
            <a:ext cx="6616700" cy="3722687"/>
          </a:xfrm>
        </p:spPr>
      </p:sp>
      <p:sp>
        <p:nvSpPr>
          <p:cNvPr id="3" name="Espace réservé des commentair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005F57DA-06C8-490A-98B7-043B93FD901A}" type="slidenum">
              <a:rPr lang="fr-CH" smtClean="0"/>
              <a:pPr/>
              <a:t>1</a:t>
            </a:fld>
            <a:endParaRPr lang="fr-CH" dirty="0"/>
          </a:p>
        </p:txBody>
      </p:sp>
    </p:spTree>
    <p:extLst>
      <p:ext uri="{BB962C8B-B14F-4D97-AF65-F5344CB8AC3E}">
        <p14:creationId xmlns:p14="http://schemas.microsoft.com/office/powerpoint/2010/main" val="1137992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0488" y="744538"/>
            <a:ext cx="6616700" cy="3722687"/>
          </a:xfrm>
        </p:spPr>
      </p:sp>
      <p:sp>
        <p:nvSpPr>
          <p:cNvPr id="3" name="Espace réservé des commentaires 2"/>
          <p:cNvSpPr>
            <a:spLocks noGrp="1"/>
          </p:cNvSpPr>
          <p:nvPr>
            <p:ph type="body" idx="1"/>
          </p:nvPr>
        </p:nvSpPr>
        <p:spPr>
          <a:xfrm>
            <a:off x="592165" y="4715345"/>
            <a:ext cx="5438748" cy="4466755"/>
          </a:xfrm>
        </p:spPr>
        <p:txBody>
          <a:bodyPr/>
          <a:lstStyle/>
          <a:p>
            <a:pPr marL="0" marR="0" indent="0" algn="just" defTabSz="995690" rtl="0" eaLnBrk="1" fontAlgn="auto" latinLnBrk="0" hangingPunct="1">
              <a:lnSpc>
                <a:spcPct val="100000"/>
              </a:lnSpc>
              <a:spcBef>
                <a:spcPts val="0"/>
              </a:spcBef>
              <a:spcAft>
                <a:spcPts val="0"/>
              </a:spcAft>
              <a:buClrTx/>
              <a:buSzTx/>
              <a:buFontTx/>
              <a:buNone/>
              <a:tabLst/>
              <a:defRPr/>
            </a:pPr>
            <a:endParaRPr lang="fr-CH" sz="1300" kern="1200" baseline="0" dirty="0">
              <a:solidFill>
                <a:schemeClr val="tx1"/>
              </a:solidFill>
              <a:effectLst/>
              <a:latin typeface="+mn-lt"/>
              <a:ea typeface="+mn-ea"/>
              <a:cs typeface="+mn-cs"/>
            </a:endParaRPr>
          </a:p>
        </p:txBody>
      </p:sp>
    </p:spTree>
    <p:extLst>
      <p:ext uri="{BB962C8B-B14F-4D97-AF65-F5344CB8AC3E}">
        <p14:creationId xmlns:p14="http://schemas.microsoft.com/office/powerpoint/2010/main" val="235935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0488" y="744538"/>
            <a:ext cx="6616700" cy="3722687"/>
          </a:xfrm>
        </p:spPr>
      </p:sp>
      <p:sp>
        <p:nvSpPr>
          <p:cNvPr id="3" name="Espace réservé des commentaires 2"/>
          <p:cNvSpPr>
            <a:spLocks noGrp="1"/>
          </p:cNvSpPr>
          <p:nvPr>
            <p:ph type="body" idx="1"/>
          </p:nvPr>
        </p:nvSpPr>
        <p:spPr/>
        <p:txBody>
          <a:bodyPr/>
          <a:lstStyle/>
          <a:p>
            <a:pPr>
              <a:lnSpc>
                <a:spcPct val="80000"/>
              </a:lnSpc>
            </a:pPr>
            <a:endParaRPr lang="fr-FR" sz="1400" dirty="0">
              <a:latin typeface="Arial" pitchFamily="34" charset="0"/>
              <a:cs typeface="Arial" pitchFamily="34" charset="0"/>
            </a:endParaRPr>
          </a:p>
        </p:txBody>
      </p:sp>
      <p:sp>
        <p:nvSpPr>
          <p:cNvPr id="4" name="Espace réservé du numéro de diapositive 3"/>
          <p:cNvSpPr>
            <a:spLocks noGrp="1"/>
          </p:cNvSpPr>
          <p:nvPr>
            <p:ph type="sldNum" sz="quarter" idx="10"/>
          </p:nvPr>
        </p:nvSpPr>
        <p:spPr/>
        <p:txBody>
          <a:bodyPr/>
          <a:lstStyle/>
          <a:p>
            <a:fld id="{005F57DA-06C8-490A-98B7-043B93FD901A}" type="slidenum">
              <a:rPr lang="fr-CH" smtClean="0"/>
              <a:pPr/>
              <a:t>2</a:t>
            </a:fld>
            <a:endParaRPr lang="fr-CH"/>
          </a:p>
        </p:txBody>
      </p:sp>
    </p:spTree>
    <p:extLst>
      <p:ext uri="{BB962C8B-B14F-4D97-AF65-F5344CB8AC3E}">
        <p14:creationId xmlns:p14="http://schemas.microsoft.com/office/powerpoint/2010/main" val="1323154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0488" y="744538"/>
            <a:ext cx="6616700" cy="3722687"/>
          </a:xfrm>
        </p:spPr>
      </p:sp>
      <p:sp>
        <p:nvSpPr>
          <p:cNvPr id="3" name="Espace réservé des commentaires 2"/>
          <p:cNvSpPr>
            <a:spLocks noGrp="1"/>
          </p:cNvSpPr>
          <p:nvPr>
            <p:ph type="body" idx="1"/>
          </p:nvPr>
        </p:nvSpPr>
        <p:spPr/>
        <p:txBody>
          <a:bodyPr/>
          <a:lstStyle/>
          <a:p>
            <a:pPr>
              <a:lnSpc>
                <a:spcPct val="80000"/>
              </a:lnSpc>
            </a:pPr>
            <a:r>
              <a:rPr lang="fr-FR" sz="1400" dirty="0">
                <a:latin typeface="Arial" pitchFamily="34" charset="0"/>
                <a:cs typeface="Arial" pitchFamily="34" charset="0"/>
              </a:rPr>
              <a:t>ISC: indépendance (libre choix sujets, demandes autorités possibles), accès facilité </a:t>
            </a:r>
            <a:r>
              <a:rPr lang="fr-FR" sz="1400">
                <a:latin typeface="Arial" pitchFamily="34" charset="0"/>
                <a:cs typeface="Arial" pitchFamily="34" charset="0"/>
              </a:rPr>
              <a:t>à l’info, magistrats </a:t>
            </a:r>
            <a:r>
              <a:rPr lang="fr-FR" sz="1400" dirty="0">
                <a:latin typeface="Arial" pitchFamily="34" charset="0"/>
                <a:cs typeface="Arial" pitchFamily="34" charset="0"/>
              </a:rPr>
              <a:t>élus + professionnels </a:t>
            </a:r>
          </a:p>
          <a:p>
            <a:pPr>
              <a:lnSpc>
                <a:spcPct val="80000"/>
              </a:lnSpc>
            </a:pPr>
            <a:r>
              <a:rPr lang="fr-FR" sz="1400" dirty="0">
                <a:latin typeface="Arial" pitchFamily="34" charset="0"/>
                <a:cs typeface="Arial" pitchFamily="34" charset="0"/>
              </a:rPr>
              <a:t>2012 </a:t>
            </a:r>
            <a:r>
              <a:rPr lang="fr-FR" sz="1400" dirty="0" err="1">
                <a:latin typeface="Arial" pitchFamily="34" charset="0"/>
                <a:cs typeface="Arial" pitchFamily="34" charset="0"/>
              </a:rPr>
              <a:t>modif</a:t>
            </a:r>
            <a:r>
              <a:rPr lang="fr-FR" sz="1400" dirty="0">
                <a:latin typeface="Arial" pitchFamily="34" charset="0"/>
                <a:cs typeface="Arial" pitchFamily="34" charset="0"/>
              </a:rPr>
              <a:t> constitution, compétence évaluation accordée à CdC. Effective à l’été 2013.</a:t>
            </a:r>
          </a:p>
          <a:p>
            <a:pPr>
              <a:lnSpc>
                <a:spcPct val="80000"/>
              </a:lnSpc>
            </a:pPr>
            <a:r>
              <a:rPr lang="fr-FR" sz="1400" dirty="0">
                <a:latin typeface="Arial" pitchFamily="34" charset="0"/>
                <a:cs typeface="Arial" pitchFamily="34" charset="0"/>
              </a:rPr>
              <a:t>Engagement de 3 personnes rejointes par une 4</a:t>
            </a:r>
            <a:r>
              <a:rPr lang="fr-FR" sz="1400" baseline="30000" dirty="0">
                <a:latin typeface="Arial" pitchFamily="34" charset="0"/>
                <a:cs typeface="Arial" pitchFamily="34" charset="0"/>
              </a:rPr>
              <a:t>ème</a:t>
            </a:r>
            <a:r>
              <a:rPr lang="fr-FR" sz="1400" dirty="0">
                <a:latin typeface="Arial" pitchFamily="34" charset="0"/>
                <a:cs typeface="Arial" pitchFamily="34" charset="0"/>
              </a:rPr>
              <a:t> quelques années plus tard (pas mêmes </a:t>
            </a:r>
            <a:r>
              <a:rPr lang="fr-FR" sz="1400" dirty="0" err="1">
                <a:latin typeface="Arial" pitchFamily="34" charset="0"/>
                <a:cs typeface="Arial" pitchFamily="34" charset="0"/>
              </a:rPr>
              <a:t>comp</a:t>
            </a:r>
            <a:r>
              <a:rPr lang="fr-FR" sz="1400" dirty="0">
                <a:latin typeface="Arial" pitchFamily="34" charset="0"/>
                <a:cs typeface="Arial" pitchFamily="34" charset="0"/>
              </a:rPr>
              <a:t> de base qu’auditeurs « historiques »).</a:t>
            </a:r>
          </a:p>
          <a:p>
            <a:pPr>
              <a:lnSpc>
                <a:spcPct val="80000"/>
              </a:lnSpc>
            </a:pPr>
            <a:r>
              <a:rPr lang="fr-FR" sz="1400" dirty="0">
                <a:latin typeface="Arial" pitchFamily="34" charset="0"/>
                <a:cs typeface="Arial" pitchFamily="34" charset="0"/>
              </a:rPr>
              <a:t>Choix de réaliser la majeure partie du travail d’évaluation à l’interne (généralistes de l’évaluation)</a:t>
            </a:r>
          </a:p>
        </p:txBody>
      </p:sp>
      <p:sp>
        <p:nvSpPr>
          <p:cNvPr id="4" name="Espace réservé du numéro de diapositive 3"/>
          <p:cNvSpPr>
            <a:spLocks noGrp="1"/>
          </p:cNvSpPr>
          <p:nvPr>
            <p:ph type="sldNum" sz="quarter" idx="10"/>
          </p:nvPr>
        </p:nvSpPr>
        <p:spPr/>
        <p:txBody>
          <a:bodyPr/>
          <a:lstStyle/>
          <a:p>
            <a:fld id="{005F57DA-06C8-490A-98B7-043B93FD901A}" type="slidenum">
              <a:rPr lang="fr-CH" smtClean="0"/>
              <a:pPr/>
              <a:t>3</a:t>
            </a:fld>
            <a:endParaRPr lang="fr-CH"/>
          </a:p>
        </p:txBody>
      </p:sp>
    </p:spTree>
    <p:extLst>
      <p:ext uri="{BB962C8B-B14F-4D97-AF65-F5344CB8AC3E}">
        <p14:creationId xmlns:p14="http://schemas.microsoft.com/office/powerpoint/2010/main" val="2717281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0488" y="744538"/>
            <a:ext cx="6616700" cy="3722687"/>
          </a:xfrm>
        </p:spPr>
      </p:sp>
      <p:sp>
        <p:nvSpPr>
          <p:cNvPr id="3" name="Espace réservé des commentaires 2"/>
          <p:cNvSpPr>
            <a:spLocks noGrp="1"/>
          </p:cNvSpPr>
          <p:nvPr>
            <p:ph type="body" idx="1"/>
          </p:nvPr>
        </p:nvSpPr>
        <p:spPr/>
        <p:txBody>
          <a:bodyPr/>
          <a:lstStyle/>
          <a:p>
            <a:pPr marL="0" indent="0">
              <a:lnSpc>
                <a:spcPct val="80000"/>
              </a:lnSpc>
              <a:buFontTx/>
              <a:buNone/>
            </a:pPr>
            <a:endParaRPr lang="fr-FR" sz="1400" dirty="0">
              <a:latin typeface="Arial" pitchFamily="34" charset="0"/>
              <a:cs typeface="Arial" pitchFamily="34" charset="0"/>
            </a:endParaRPr>
          </a:p>
        </p:txBody>
      </p:sp>
      <p:sp>
        <p:nvSpPr>
          <p:cNvPr id="4" name="Espace réservé du numéro de diapositive 3"/>
          <p:cNvSpPr>
            <a:spLocks noGrp="1"/>
          </p:cNvSpPr>
          <p:nvPr>
            <p:ph type="sldNum" sz="quarter" idx="10"/>
          </p:nvPr>
        </p:nvSpPr>
        <p:spPr/>
        <p:txBody>
          <a:bodyPr/>
          <a:lstStyle/>
          <a:p>
            <a:fld id="{005F57DA-06C8-490A-98B7-043B93FD901A}" type="slidenum">
              <a:rPr lang="fr-CH" smtClean="0"/>
              <a:pPr/>
              <a:t>4</a:t>
            </a:fld>
            <a:endParaRPr lang="fr-CH"/>
          </a:p>
        </p:txBody>
      </p:sp>
    </p:spTree>
    <p:extLst>
      <p:ext uri="{BB962C8B-B14F-4D97-AF65-F5344CB8AC3E}">
        <p14:creationId xmlns:p14="http://schemas.microsoft.com/office/powerpoint/2010/main" val="2639757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0488" y="744538"/>
            <a:ext cx="6616700" cy="3722687"/>
          </a:xfrm>
        </p:spPr>
      </p:sp>
      <p:sp>
        <p:nvSpPr>
          <p:cNvPr id="3" name="Espace réservé des commentaires 2"/>
          <p:cNvSpPr>
            <a:spLocks noGrp="1"/>
          </p:cNvSpPr>
          <p:nvPr>
            <p:ph type="body" idx="1"/>
          </p:nvPr>
        </p:nvSpPr>
        <p:spPr/>
        <p:txBody>
          <a:bodyPr/>
          <a:lstStyle/>
          <a:p>
            <a:pPr>
              <a:lnSpc>
                <a:spcPct val="80000"/>
              </a:lnSpc>
            </a:pPr>
            <a:r>
              <a:rPr lang="fr-FR" sz="1400" u="sng" dirty="0">
                <a:latin typeface="Arial" pitchFamily="34" charset="0"/>
                <a:cs typeface="Arial" pitchFamily="34" charset="0"/>
              </a:rPr>
              <a:t>Politique de prévention du harcèlement scolaire: (100% contexte scolaire)</a:t>
            </a:r>
          </a:p>
          <a:p>
            <a:pPr>
              <a:lnSpc>
                <a:spcPct val="80000"/>
              </a:lnSpc>
            </a:pPr>
            <a:r>
              <a:rPr lang="fr-FR" sz="1400" dirty="0">
                <a:latin typeface="Arial" pitchFamily="34" charset="0"/>
                <a:cs typeface="Arial" pitchFamily="34" charset="0"/>
              </a:rPr>
              <a:t>Genève a rendu obligatoire l’adoption d’un plan cantonal genevois de prévention du harcèlement entre pairs dans toutes les écoles. Ce plan repose en partie sur une formation donnée aux enseignants pour reconnaître les signes d’un harcèlement et sur un dispositif mis en place par les écoles.</a:t>
            </a:r>
          </a:p>
          <a:p>
            <a:pPr>
              <a:lnSpc>
                <a:spcPct val="80000"/>
              </a:lnSpc>
            </a:pPr>
            <a:r>
              <a:rPr lang="fr-FR" sz="1400" dirty="0">
                <a:latin typeface="Arial" pitchFamily="34" charset="0"/>
                <a:cs typeface="Arial" pitchFamily="34" charset="0"/>
              </a:rPr>
              <a:t>L’objectif de l’évaluation est de voir si le plan permet de mieux repérer, prendre en charge et mettre fin à une situation de harcèlement et quels sont les freins et les éléments facilitateurs.</a:t>
            </a:r>
          </a:p>
          <a:p>
            <a:pPr>
              <a:lnSpc>
                <a:spcPct val="80000"/>
              </a:lnSpc>
            </a:pPr>
            <a:r>
              <a:rPr lang="fr-FR" sz="1400" u="sng" dirty="0">
                <a:latin typeface="Arial" pitchFamily="34" charset="0"/>
                <a:cs typeface="Arial" pitchFamily="34" charset="0"/>
              </a:rPr>
              <a:t>Politique de prévention du surpoids et de l’obésité (40% contexte scolaire)</a:t>
            </a:r>
          </a:p>
          <a:p>
            <a:pPr>
              <a:lnSpc>
                <a:spcPct val="80000"/>
              </a:lnSpc>
            </a:pPr>
            <a:r>
              <a:rPr lang="fr-FR" sz="1400" dirty="0">
                <a:latin typeface="Arial" pitchFamily="34" charset="0"/>
                <a:cs typeface="Arial" pitchFamily="34" charset="0"/>
              </a:rPr>
              <a:t>Programme de promotion d’une alimentation saine et équilibrée et de promotion du mouvement dans les écoles</a:t>
            </a:r>
          </a:p>
          <a:p>
            <a:pPr>
              <a:lnSpc>
                <a:spcPct val="80000"/>
              </a:lnSpc>
            </a:pPr>
            <a:r>
              <a:rPr lang="fr-FR" sz="1400" dirty="0">
                <a:latin typeface="Arial" pitchFamily="34" charset="0"/>
                <a:cs typeface="Arial" pitchFamily="34" charset="0"/>
              </a:rPr>
              <a:t>Objectif de l’évaluation: dans quelle mesure ces programmes influencent-ils les connaissances, attitudes et comportement des enseignants et des familles.</a:t>
            </a:r>
          </a:p>
          <a:p>
            <a:pPr>
              <a:lnSpc>
                <a:spcPct val="80000"/>
              </a:lnSpc>
            </a:pPr>
            <a:r>
              <a:rPr lang="fr-FR" sz="1400" u="sng" dirty="0">
                <a:latin typeface="Arial" pitchFamily="34" charset="0"/>
                <a:cs typeface="Arial" pitchFamily="34" charset="0"/>
              </a:rPr>
              <a:t>Evaluation de l’enseignement artistique délégué</a:t>
            </a:r>
            <a:r>
              <a:rPr lang="fr-FR" sz="1400" dirty="0">
                <a:latin typeface="Arial" pitchFamily="34" charset="0"/>
                <a:cs typeface="Arial" pitchFamily="34" charset="0"/>
              </a:rPr>
              <a:t>: Genève l’enseignement artistique (musique, danse et théâtre) est délégué à des écoles. Puisque cela fait partie d’un objectif légal, ces écoles sont subventionnées</a:t>
            </a:r>
          </a:p>
          <a:p>
            <a:pPr>
              <a:lnSpc>
                <a:spcPct val="80000"/>
              </a:lnSpc>
            </a:pPr>
            <a:r>
              <a:rPr lang="fr-FR" sz="1400" dirty="0">
                <a:latin typeface="Arial" pitchFamily="34" charset="0"/>
                <a:cs typeface="Arial" pitchFamily="34" charset="0"/>
              </a:rPr>
              <a:t>Objectif de l’évaluation: analyser si l’offre correspond à la demande, analyser l’accès à cet enseignement et analyser si cet enseignement permet aux jeunes d’accéder à des filières professionnelles.</a:t>
            </a:r>
          </a:p>
          <a:p>
            <a:pPr>
              <a:lnSpc>
                <a:spcPct val="80000"/>
              </a:lnSpc>
            </a:pPr>
            <a:r>
              <a:rPr lang="fr-FR" sz="1400" u="sng" dirty="0">
                <a:latin typeface="Arial" pitchFamily="34" charset="0"/>
                <a:cs typeface="Arial" pitchFamily="34" charset="0"/>
              </a:rPr>
              <a:t>Evaluation du dispositif Espace Entreprise </a:t>
            </a:r>
            <a:r>
              <a:rPr lang="fr-FR" sz="1400" u="none" dirty="0">
                <a:latin typeface="Arial" pitchFamily="34" charset="0"/>
                <a:cs typeface="Arial" pitchFamily="34" charset="0"/>
              </a:rPr>
              <a:t>(lieu de formation pour les personnes ayant choisies de faire un CFC de commerce dans la filière plein temps)</a:t>
            </a:r>
          </a:p>
          <a:p>
            <a:pPr>
              <a:lnSpc>
                <a:spcPct val="80000"/>
              </a:lnSpc>
            </a:pPr>
            <a:r>
              <a:rPr lang="fr-FR" sz="1400" dirty="0">
                <a:latin typeface="Arial" pitchFamily="34" charset="0"/>
                <a:cs typeface="Arial" pitchFamily="34" charset="0"/>
              </a:rPr>
              <a:t>Objectifs de l’évaluation: examiner dans quelle mesure l’Espace entreprise reproduit les conditions d’une entreprise et comment les jeunes s’insèrent ensuite sur le marché de l’emploi.</a:t>
            </a:r>
          </a:p>
          <a:p>
            <a:pPr>
              <a:lnSpc>
                <a:spcPct val="80000"/>
              </a:lnSpc>
            </a:pPr>
            <a:endParaRPr lang="fr-FR" sz="1400" dirty="0">
              <a:latin typeface="Arial" pitchFamily="34" charset="0"/>
              <a:cs typeface="Arial" pitchFamily="34" charset="0"/>
            </a:endParaRPr>
          </a:p>
        </p:txBody>
      </p:sp>
      <p:sp>
        <p:nvSpPr>
          <p:cNvPr id="4" name="Espace réservé du numéro de diapositive 3"/>
          <p:cNvSpPr>
            <a:spLocks noGrp="1"/>
          </p:cNvSpPr>
          <p:nvPr>
            <p:ph type="sldNum" sz="quarter" idx="10"/>
          </p:nvPr>
        </p:nvSpPr>
        <p:spPr/>
        <p:txBody>
          <a:bodyPr/>
          <a:lstStyle/>
          <a:p>
            <a:fld id="{005F57DA-06C8-490A-98B7-043B93FD901A}" type="slidenum">
              <a:rPr lang="fr-CH" smtClean="0"/>
              <a:pPr/>
              <a:t>5</a:t>
            </a:fld>
            <a:endParaRPr lang="fr-CH"/>
          </a:p>
        </p:txBody>
      </p:sp>
    </p:spTree>
    <p:extLst>
      <p:ext uri="{BB962C8B-B14F-4D97-AF65-F5344CB8AC3E}">
        <p14:creationId xmlns:p14="http://schemas.microsoft.com/office/powerpoint/2010/main" val="11509157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0488" y="744538"/>
            <a:ext cx="6616700" cy="3722687"/>
          </a:xfrm>
        </p:spPr>
      </p:sp>
      <p:sp>
        <p:nvSpPr>
          <p:cNvPr id="3" name="Espace réservé des commentaires 2"/>
          <p:cNvSpPr>
            <a:spLocks noGrp="1"/>
          </p:cNvSpPr>
          <p:nvPr>
            <p:ph type="body" idx="1"/>
          </p:nvPr>
        </p:nvSpPr>
        <p:spPr/>
        <p:txBody>
          <a:bodyPr/>
          <a:lstStyle/>
          <a:p>
            <a:pPr marL="0" indent="0">
              <a:lnSpc>
                <a:spcPct val="80000"/>
              </a:lnSpc>
              <a:buFontTx/>
              <a:buNone/>
            </a:pPr>
            <a:endParaRPr lang="fr-FR" sz="1400" dirty="0">
              <a:latin typeface="Arial" pitchFamily="34" charset="0"/>
              <a:cs typeface="Arial" pitchFamily="34" charset="0"/>
            </a:endParaRPr>
          </a:p>
        </p:txBody>
      </p:sp>
      <p:sp>
        <p:nvSpPr>
          <p:cNvPr id="4" name="Espace réservé du numéro de diapositive 3"/>
          <p:cNvSpPr>
            <a:spLocks noGrp="1"/>
          </p:cNvSpPr>
          <p:nvPr>
            <p:ph type="sldNum" sz="quarter" idx="10"/>
          </p:nvPr>
        </p:nvSpPr>
        <p:spPr/>
        <p:txBody>
          <a:bodyPr/>
          <a:lstStyle/>
          <a:p>
            <a:fld id="{005F57DA-06C8-490A-98B7-043B93FD901A}" type="slidenum">
              <a:rPr lang="fr-CH" smtClean="0"/>
              <a:pPr/>
              <a:t>6</a:t>
            </a:fld>
            <a:endParaRPr lang="fr-CH"/>
          </a:p>
        </p:txBody>
      </p:sp>
    </p:spTree>
    <p:extLst>
      <p:ext uri="{BB962C8B-B14F-4D97-AF65-F5344CB8AC3E}">
        <p14:creationId xmlns:p14="http://schemas.microsoft.com/office/powerpoint/2010/main" val="2573799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0488" y="744538"/>
            <a:ext cx="6616700" cy="3722687"/>
          </a:xfrm>
        </p:spPr>
      </p:sp>
      <p:sp>
        <p:nvSpPr>
          <p:cNvPr id="3" name="Espace réservé des commentaires 2"/>
          <p:cNvSpPr>
            <a:spLocks noGrp="1"/>
          </p:cNvSpPr>
          <p:nvPr>
            <p:ph type="body" idx="1"/>
          </p:nvPr>
        </p:nvSpPr>
        <p:spPr/>
        <p:txBody>
          <a:bodyPr/>
          <a:lstStyle/>
          <a:p>
            <a:pPr marL="0" indent="0">
              <a:lnSpc>
                <a:spcPct val="80000"/>
              </a:lnSpc>
              <a:buFontTx/>
              <a:buNone/>
            </a:pPr>
            <a:r>
              <a:rPr lang="fr-FR" sz="1400" b="1" dirty="0">
                <a:latin typeface="Arial" pitchFamily="34" charset="0"/>
                <a:cs typeface="Arial" pitchFamily="34" charset="0"/>
              </a:rPr>
              <a:t>Recueil de témoignages</a:t>
            </a:r>
            <a:r>
              <a:rPr lang="fr-FR" sz="1400" dirty="0">
                <a:latin typeface="Arial" pitchFamily="34" charset="0"/>
                <a:cs typeface="Arial" pitchFamily="34" charset="0"/>
              </a:rPr>
              <a:t>:</a:t>
            </a:r>
          </a:p>
          <a:p>
            <a:pPr marL="0" indent="0">
              <a:lnSpc>
                <a:spcPct val="80000"/>
              </a:lnSpc>
              <a:buFontTx/>
              <a:buNone/>
            </a:pPr>
            <a:r>
              <a:rPr lang="fr-FR" sz="1400" dirty="0">
                <a:latin typeface="Arial" pitchFamily="34" charset="0"/>
                <a:cs typeface="Arial" pitchFamily="34" charset="0"/>
              </a:rPr>
              <a:t>Dans Harcèlement scolaire, des parents se sont confiés indirectement (accès à de la correspondance) ou directement (prise de contact avec la Cour des comptes)</a:t>
            </a:r>
          </a:p>
          <a:p>
            <a:r>
              <a:rPr lang="fr-CH" sz="2400" b="1" dirty="0"/>
              <a:t>Questionnaires adressés aux parents (questionnaire face à face)</a:t>
            </a:r>
          </a:p>
          <a:p>
            <a:r>
              <a:rPr lang="fr-CH" sz="2400" dirty="0"/>
              <a:t>Exemple : évaluation politique prévention surpoids et obésité</a:t>
            </a:r>
          </a:p>
          <a:p>
            <a:r>
              <a:rPr lang="fr-CH" sz="2400" dirty="0"/>
              <a:t>«Que font vos enfants comme activité ?»</a:t>
            </a:r>
          </a:p>
          <a:p>
            <a:r>
              <a:rPr lang="fr-CH" sz="2400" dirty="0"/>
              <a:t>«Combien de minutes par jour un enfant doit-il bouger?»</a:t>
            </a:r>
          </a:p>
          <a:p>
            <a:r>
              <a:rPr lang="fr-CH" sz="2400" dirty="0"/>
              <a:t>«Quels sont les aliments que votre enfant mange au goûter?»</a:t>
            </a:r>
          </a:p>
          <a:p>
            <a:r>
              <a:rPr lang="fr-CH" sz="2400" dirty="0"/>
              <a:t>Avantage:</a:t>
            </a:r>
          </a:p>
          <a:p>
            <a:r>
              <a:rPr lang="fr-CH" sz="2400" dirty="0"/>
              <a:t>- Bon moyen de connaître les habitudes alimentaires et de mouvement des parents et des enfants</a:t>
            </a:r>
          </a:p>
          <a:p>
            <a:endParaRPr lang="fr-CH" sz="2400" dirty="0"/>
          </a:p>
          <a:p>
            <a:r>
              <a:rPr lang="fr-CH" sz="2400" dirty="0"/>
              <a:t>Inconvénients</a:t>
            </a:r>
          </a:p>
          <a:p>
            <a:pPr marL="342900" indent="-342900">
              <a:buFontTx/>
              <a:buChar char="-"/>
            </a:pPr>
            <a:r>
              <a:rPr lang="fr-CH" sz="2400" dirty="0"/>
              <a:t>Quels poids attribuer à ces témoignages?: comment traiter ces information. Dans l’exemple de l’évaluation sur le harcèlement scolaire, nous avons utiliser ces témoignages comme piste d’investigation (ex. coordination entre les acteurs). </a:t>
            </a:r>
          </a:p>
          <a:p>
            <a:pPr marL="342900" indent="-342900">
              <a:buFontTx/>
              <a:buChar char="-"/>
            </a:pPr>
            <a:r>
              <a:rPr lang="fr-CH" sz="2400" dirty="0"/>
              <a:t>Biais de sélection: ne vont témoigner que les parents mécontents + </a:t>
            </a:r>
          </a:p>
          <a:p>
            <a:r>
              <a:rPr lang="fr-CH" sz="2400" dirty="0"/>
              <a:t>Risque de désirabilité sociale </a:t>
            </a:r>
            <a:endParaRPr lang="fr-FR" sz="1400" dirty="0">
              <a:latin typeface="Arial" pitchFamily="34" charset="0"/>
              <a:cs typeface="Arial" pitchFamily="34" charset="0"/>
            </a:endParaRPr>
          </a:p>
        </p:txBody>
      </p:sp>
      <p:sp>
        <p:nvSpPr>
          <p:cNvPr id="4" name="Espace réservé du numéro de diapositive 3"/>
          <p:cNvSpPr>
            <a:spLocks noGrp="1"/>
          </p:cNvSpPr>
          <p:nvPr>
            <p:ph type="sldNum" sz="quarter" idx="10"/>
          </p:nvPr>
        </p:nvSpPr>
        <p:spPr/>
        <p:txBody>
          <a:bodyPr/>
          <a:lstStyle/>
          <a:p>
            <a:fld id="{005F57DA-06C8-490A-98B7-043B93FD901A}" type="slidenum">
              <a:rPr lang="fr-CH" smtClean="0"/>
              <a:pPr/>
              <a:t>7</a:t>
            </a:fld>
            <a:endParaRPr lang="fr-CH"/>
          </a:p>
        </p:txBody>
      </p:sp>
    </p:spTree>
    <p:extLst>
      <p:ext uri="{BB962C8B-B14F-4D97-AF65-F5344CB8AC3E}">
        <p14:creationId xmlns:p14="http://schemas.microsoft.com/office/powerpoint/2010/main" val="8640332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0488" y="744538"/>
            <a:ext cx="6616700" cy="3722687"/>
          </a:xfrm>
        </p:spPr>
      </p:sp>
      <p:sp>
        <p:nvSpPr>
          <p:cNvPr id="3" name="Espace réservé des commentaires 2"/>
          <p:cNvSpPr>
            <a:spLocks noGrp="1"/>
          </p:cNvSpPr>
          <p:nvPr>
            <p:ph type="body" idx="1"/>
          </p:nvPr>
        </p:nvSpPr>
        <p:spPr/>
        <p:txBody>
          <a:bodyPr/>
          <a:lstStyle/>
          <a:p>
            <a:pPr marL="0" marR="0" lvl="0" indent="0" algn="l" defTabSz="995690" rtl="0" eaLnBrk="1" fontAlgn="auto" latinLnBrk="0" hangingPunct="1">
              <a:lnSpc>
                <a:spcPct val="80000"/>
              </a:lnSpc>
              <a:spcBef>
                <a:spcPts val="0"/>
              </a:spcBef>
              <a:spcAft>
                <a:spcPts val="0"/>
              </a:spcAft>
              <a:buClrTx/>
              <a:buSzTx/>
              <a:buFontTx/>
              <a:buNone/>
              <a:tabLst/>
              <a:defRPr/>
            </a:pPr>
            <a:r>
              <a:rPr lang="fr-CH" sz="1400" dirty="0"/>
              <a:t>Exemple: Evaluation de la politique de prévention du Harcèlement scolaire, évaluation de la politique de prévention du surpoids</a:t>
            </a:r>
          </a:p>
          <a:p>
            <a:pPr marL="0" indent="0">
              <a:lnSpc>
                <a:spcPct val="80000"/>
              </a:lnSpc>
              <a:buFontTx/>
              <a:buNone/>
            </a:pPr>
            <a:r>
              <a:rPr lang="fr-FR" sz="1400" dirty="0">
                <a:latin typeface="Arial" pitchFamily="34" charset="0"/>
                <a:cs typeface="Arial" pitchFamily="34" charset="0"/>
              </a:rPr>
              <a:t>Au lieu d’interroger directement les enfants, on passe par les enseignants, les directions d’établissement, les infirmiers, les éducateurs qui jouent un rôle fondamental dans l’école.</a:t>
            </a:r>
          </a:p>
          <a:p>
            <a:pPr marL="0" indent="0">
              <a:lnSpc>
                <a:spcPct val="80000"/>
              </a:lnSpc>
              <a:buFontTx/>
              <a:buNone/>
            </a:pPr>
            <a:r>
              <a:rPr lang="fr-FR" sz="1400" b="1" u="sng" dirty="0">
                <a:latin typeface="Arial" pitchFamily="34" charset="0"/>
                <a:cs typeface="Arial" pitchFamily="34" charset="0"/>
              </a:rPr>
              <a:t>Entretiens avec des professionnels:</a:t>
            </a:r>
          </a:p>
          <a:p>
            <a:pPr marL="0" indent="0">
              <a:lnSpc>
                <a:spcPct val="80000"/>
              </a:lnSpc>
              <a:buFontTx/>
              <a:buNone/>
            </a:pPr>
            <a:r>
              <a:rPr lang="fr-FR" sz="1400" dirty="0">
                <a:latin typeface="Arial" pitchFamily="34" charset="0"/>
                <a:cs typeface="Arial" pitchFamily="34" charset="0"/>
              </a:rPr>
              <a:t>Exemple de l’obésité: On a rencontré les directions d’établissement, les enseignants, les infirmiers, bref tous les professionnels qui sont amenés à intervenir soit dans la prévention ou la prise en charge des cas. On leur a demandé ce que le plan leur avait apporté, comment il traitait cette problématique dans la classe, qu’est-ce que cela a pu susciter chez les parents ou d’autres acteurs, quels étaient les freins et les éléments facilitateurs</a:t>
            </a:r>
          </a:p>
          <a:p>
            <a:pPr marL="0" indent="0">
              <a:lnSpc>
                <a:spcPct val="80000"/>
              </a:lnSpc>
              <a:buFontTx/>
              <a:buNone/>
            </a:pPr>
            <a:r>
              <a:rPr lang="fr-FR" sz="1400" b="1" u="sng" dirty="0">
                <a:latin typeface="Arial" pitchFamily="34" charset="0"/>
                <a:cs typeface="Arial" pitchFamily="34" charset="0"/>
              </a:rPr>
              <a:t>Questionnaire: </a:t>
            </a:r>
            <a:r>
              <a:rPr lang="fr-FR" sz="1400" dirty="0">
                <a:latin typeface="Arial" pitchFamily="34" charset="0"/>
                <a:cs typeface="Arial" pitchFamily="34" charset="0"/>
              </a:rPr>
              <a:t>confronter ces réponses qualitatives avec un aspect quantitatif, par exemple un élément qui est ressorti dans les entretiens est que les enseignants n’avaient pas le temps de consacrer du temps à la prévention dans le cadre des apprentissage. « quels sont les éléments qui freinent le travail sur le développement des compétences psychosociales – une réponse possible : - charge trop élevée (90%) - n’est pas du ressort de l’école (30%)</a:t>
            </a:r>
          </a:p>
          <a:p>
            <a:pPr marL="0" indent="0">
              <a:lnSpc>
                <a:spcPct val="80000"/>
              </a:lnSpc>
              <a:buFontTx/>
              <a:buNone/>
            </a:pPr>
            <a:r>
              <a:rPr lang="fr-FR" sz="1400" b="1" u="sng" dirty="0">
                <a:latin typeface="Arial" pitchFamily="34" charset="0"/>
                <a:cs typeface="Arial" pitchFamily="34" charset="0"/>
              </a:rPr>
              <a:t>Focus groups</a:t>
            </a:r>
          </a:p>
          <a:p>
            <a:pPr marL="0" indent="0">
              <a:lnSpc>
                <a:spcPct val="80000"/>
              </a:lnSpc>
              <a:buFontTx/>
              <a:buNone/>
            </a:pPr>
            <a:r>
              <a:rPr lang="fr-FR" sz="1800" dirty="0">
                <a:solidFill>
                  <a:srgbClr val="202122"/>
                </a:solidFill>
                <a:effectLst/>
                <a:latin typeface="Arial" panose="020B0604020202020204" pitchFamily="34" charset="0"/>
                <a:ea typeface="Times New Roman" panose="02020603050405020304" pitchFamily="18" charset="0"/>
              </a:rPr>
              <a:t>Le résultat de cette forme de recherche reflète </a:t>
            </a:r>
            <a:r>
              <a:rPr lang="fr-FR" sz="1800" b="1" dirty="0">
                <a:solidFill>
                  <a:srgbClr val="202122"/>
                </a:solidFill>
                <a:effectLst/>
                <a:latin typeface="Arial" panose="020B0604020202020204" pitchFamily="34" charset="0"/>
                <a:ea typeface="Times New Roman" panose="02020603050405020304" pitchFamily="18" charset="0"/>
              </a:rPr>
              <a:t>l'interaction entre les attitudes des participants et la dynamique de groupe</a:t>
            </a:r>
            <a:r>
              <a:rPr lang="fr-FR" sz="1800" dirty="0">
                <a:solidFill>
                  <a:srgbClr val="202122"/>
                </a:solidFill>
                <a:effectLst/>
                <a:latin typeface="Arial" panose="020B0604020202020204" pitchFamily="34" charset="0"/>
                <a:ea typeface="Times New Roman" panose="02020603050405020304" pitchFamily="18" charset="0"/>
              </a:rPr>
              <a:t>. Par ces interactions, ils peuvent arriver à formuler des pistes d’amélioration et de recommandation</a:t>
            </a:r>
          </a:p>
          <a:p>
            <a:pPr marL="0" indent="0">
              <a:lnSpc>
                <a:spcPct val="80000"/>
              </a:lnSpc>
              <a:buFontTx/>
              <a:buNone/>
            </a:pPr>
            <a:r>
              <a:rPr lang="fr-FR" sz="1800" dirty="0">
                <a:solidFill>
                  <a:srgbClr val="202122"/>
                </a:solidFill>
                <a:effectLst/>
                <a:latin typeface="Arial" panose="020B0604020202020204" pitchFamily="34" charset="0"/>
                <a:cs typeface="Arial" pitchFamily="34" charset="0"/>
              </a:rPr>
              <a:t>Ex. obésité</a:t>
            </a:r>
          </a:p>
          <a:p>
            <a:pPr marL="0" marR="0" lvl="0" indent="0" algn="l" defTabSz="995690" rtl="0" eaLnBrk="1" fontAlgn="auto" latinLnBrk="0" hangingPunct="1">
              <a:lnSpc>
                <a:spcPct val="80000"/>
              </a:lnSpc>
              <a:spcBef>
                <a:spcPts val="0"/>
              </a:spcBef>
              <a:spcAft>
                <a:spcPts val="0"/>
              </a:spcAft>
              <a:buClrTx/>
              <a:buSzTx/>
              <a:buFontTx/>
              <a:buNone/>
              <a:tabLst/>
              <a:defRPr/>
            </a:pPr>
            <a:r>
              <a:rPr lang="fr-FR" sz="1800" dirty="0">
                <a:solidFill>
                  <a:srgbClr val="202122"/>
                </a:solidFill>
                <a:effectLst/>
                <a:latin typeface="Arial" panose="020B0604020202020204" pitchFamily="34" charset="0"/>
                <a:cs typeface="Arial" pitchFamily="34" charset="0"/>
              </a:rPr>
              <a:t>Cette technique, grâce à l’émulation permet de nuancer certains propos</a:t>
            </a:r>
            <a:endParaRPr lang="fr-FR" sz="1400" dirty="0">
              <a:latin typeface="Arial" pitchFamily="34" charset="0"/>
              <a:cs typeface="Arial" pitchFamily="34" charset="0"/>
            </a:endParaRPr>
          </a:p>
          <a:p>
            <a:pPr marL="0" indent="0">
              <a:lnSpc>
                <a:spcPct val="80000"/>
              </a:lnSpc>
              <a:buFontTx/>
              <a:buNone/>
            </a:pPr>
            <a:r>
              <a:rPr lang="fr-FR" sz="1800" dirty="0">
                <a:solidFill>
                  <a:srgbClr val="202122"/>
                </a:solidFill>
                <a:effectLst/>
                <a:latin typeface="Arial" panose="020B0604020202020204" pitchFamily="34" charset="0"/>
                <a:cs typeface="Arial" pitchFamily="34" charset="0"/>
              </a:rPr>
              <a:t>Ex. On leur avait posé la question des actions qui étaient mis en place pour favoriser le mouvement chez les jeunes et certains se sont lancés sur tous ce que l’école mettait en place / d’autres ont contrebalancé ces éléments positifs par les difficulté de les mettre en place, notamment dans les écoles des milieux défavorisés à cause d’autres problématiques et d’une surcharge de travail.</a:t>
            </a:r>
          </a:p>
          <a:p>
            <a:pPr marL="0" indent="0">
              <a:lnSpc>
                <a:spcPct val="80000"/>
              </a:lnSpc>
              <a:buFontTx/>
              <a:buNone/>
            </a:pPr>
            <a:r>
              <a:rPr lang="fr-FR" sz="1800" dirty="0">
                <a:solidFill>
                  <a:srgbClr val="202122"/>
                </a:solidFill>
                <a:effectLst/>
                <a:latin typeface="Arial" panose="020B0604020202020204" pitchFamily="34" charset="0"/>
                <a:cs typeface="Arial" pitchFamily="34" charset="0"/>
              </a:rPr>
              <a:t>Cette technique peur aussi permettre par l’émulation de faire émerger des pistes de recommandation. </a:t>
            </a:r>
          </a:p>
          <a:p>
            <a:pPr marL="0" indent="0">
              <a:lnSpc>
                <a:spcPct val="80000"/>
              </a:lnSpc>
              <a:buFontTx/>
              <a:buNone/>
            </a:pPr>
            <a:r>
              <a:rPr lang="fr-FR" sz="1800" dirty="0">
                <a:solidFill>
                  <a:srgbClr val="202122"/>
                </a:solidFill>
                <a:effectLst/>
                <a:latin typeface="Arial" panose="020B0604020202020204" pitchFamily="34" charset="0"/>
                <a:cs typeface="Arial" pitchFamily="34" charset="0"/>
              </a:rPr>
              <a:t>Ex. en parlant des limites des programmes de prévention versus des actions plus structurelles sur l’environnement. </a:t>
            </a:r>
          </a:p>
        </p:txBody>
      </p:sp>
      <p:sp>
        <p:nvSpPr>
          <p:cNvPr id="4" name="Espace réservé du numéro de diapositive 3"/>
          <p:cNvSpPr>
            <a:spLocks noGrp="1"/>
          </p:cNvSpPr>
          <p:nvPr>
            <p:ph type="sldNum" sz="quarter" idx="10"/>
          </p:nvPr>
        </p:nvSpPr>
        <p:spPr/>
        <p:txBody>
          <a:bodyPr/>
          <a:lstStyle/>
          <a:p>
            <a:fld id="{005F57DA-06C8-490A-98B7-043B93FD901A}" type="slidenum">
              <a:rPr lang="fr-CH" smtClean="0"/>
              <a:pPr/>
              <a:t>8</a:t>
            </a:fld>
            <a:endParaRPr lang="fr-CH"/>
          </a:p>
        </p:txBody>
      </p:sp>
    </p:spTree>
    <p:extLst>
      <p:ext uri="{BB962C8B-B14F-4D97-AF65-F5344CB8AC3E}">
        <p14:creationId xmlns:p14="http://schemas.microsoft.com/office/powerpoint/2010/main" val="18837996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0488" y="744538"/>
            <a:ext cx="6616700" cy="3722687"/>
          </a:xfrm>
        </p:spPr>
      </p:sp>
      <p:sp>
        <p:nvSpPr>
          <p:cNvPr id="3" name="Espace réservé des commentaires 2"/>
          <p:cNvSpPr>
            <a:spLocks noGrp="1"/>
          </p:cNvSpPr>
          <p:nvPr>
            <p:ph type="body" idx="1"/>
          </p:nvPr>
        </p:nvSpPr>
        <p:spPr/>
        <p:txBody>
          <a:bodyPr/>
          <a:lstStyle/>
          <a:p>
            <a:pPr marL="0" indent="0">
              <a:lnSpc>
                <a:spcPct val="80000"/>
              </a:lnSpc>
              <a:buFontTx/>
              <a:buNone/>
            </a:pPr>
            <a:r>
              <a:rPr lang="fr-FR" sz="1400" dirty="0">
                <a:latin typeface="Arial" pitchFamily="34" charset="0"/>
                <a:cs typeface="Arial" pitchFamily="34" charset="0"/>
              </a:rPr>
              <a:t>Pas les compétences pour prendre en compte la parole directe des enfants les plus jeunes.</a:t>
            </a:r>
          </a:p>
          <a:p>
            <a:pPr marL="0" indent="0">
              <a:lnSpc>
                <a:spcPct val="80000"/>
              </a:lnSpc>
              <a:buFontTx/>
              <a:buNone/>
            </a:pPr>
            <a:r>
              <a:rPr lang="fr-FR" sz="1400" dirty="0">
                <a:latin typeface="Arial" pitchFamily="34" charset="0"/>
                <a:cs typeface="Arial" pitchFamily="34" charset="0"/>
              </a:rPr>
              <a:t>Quand on parle d’évaluation aux acteurs du champ scolaire cela évoque autre chose pour eux.</a:t>
            </a:r>
          </a:p>
          <a:p>
            <a:pPr marL="0" indent="0">
              <a:lnSpc>
                <a:spcPct val="80000"/>
              </a:lnSpc>
              <a:buFontTx/>
              <a:buNone/>
            </a:pPr>
            <a:r>
              <a:rPr lang="fr-FR" sz="1400" dirty="0">
                <a:latin typeface="Arial" pitchFamily="34" charset="0"/>
                <a:cs typeface="Arial" pitchFamily="34" charset="0"/>
              </a:rPr>
              <a:t>L’école obligatoire est un moyen intéressant pour aborder des strates de population (expérience commune) et faire des comparaisons.</a:t>
            </a:r>
          </a:p>
          <a:p>
            <a:pPr marL="0" indent="0">
              <a:lnSpc>
                <a:spcPct val="80000"/>
              </a:lnSpc>
              <a:buFontTx/>
              <a:buNone/>
            </a:pPr>
            <a:r>
              <a:rPr lang="fr-FR" sz="1400" dirty="0">
                <a:latin typeface="Arial" pitchFamily="34" charset="0"/>
                <a:cs typeface="Arial" pitchFamily="34" charset="0"/>
              </a:rPr>
              <a:t>Les différentes méthodes présentent des biais renforcés par la non spécialisation mais limités par la triangulation.</a:t>
            </a:r>
          </a:p>
        </p:txBody>
      </p:sp>
      <p:sp>
        <p:nvSpPr>
          <p:cNvPr id="4" name="Espace réservé du numéro de diapositive 3"/>
          <p:cNvSpPr>
            <a:spLocks noGrp="1"/>
          </p:cNvSpPr>
          <p:nvPr>
            <p:ph type="sldNum" sz="quarter" idx="10"/>
          </p:nvPr>
        </p:nvSpPr>
        <p:spPr/>
        <p:txBody>
          <a:bodyPr/>
          <a:lstStyle/>
          <a:p>
            <a:fld id="{005F57DA-06C8-490A-98B7-043B93FD901A}" type="slidenum">
              <a:rPr lang="fr-CH" smtClean="0"/>
              <a:pPr/>
              <a:t>9</a:t>
            </a:fld>
            <a:endParaRPr lang="fr-CH"/>
          </a:p>
        </p:txBody>
      </p:sp>
    </p:spTree>
    <p:extLst>
      <p:ext uri="{BB962C8B-B14F-4D97-AF65-F5344CB8AC3E}">
        <p14:creationId xmlns:p14="http://schemas.microsoft.com/office/powerpoint/2010/main" val="1144007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008222" y="2348895"/>
            <a:ext cx="11426509" cy="1620771"/>
          </a:xfrm>
        </p:spPr>
        <p:txBody>
          <a:bodyPr/>
          <a:lstStyle/>
          <a:p>
            <a:r>
              <a:rPr lang="fr-FR"/>
              <a:t>Modifiez le style du titre</a:t>
            </a:r>
            <a:endParaRPr lang="fr-CH"/>
          </a:p>
        </p:txBody>
      </p:sp>
      <p:sp>
        <p:nvSpPr>
          <p:cNvPr id="3" name="Sous-titre 2"/>
          <p:cNvSpPr>
            <a:spLocks noGrp="1"/>
          </p:cNvSpPr>
          <p:nvPr>
            <p:ph type="subTitle" idx="1"/>
          </p:nvPr>
        </p:nvSpPr>
        <p:spPr>
          <a:xfrm>
            <a:off x="2016444" y="4284717"/>
            <a:ext cx="9410065" cy="1932322"/>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fr-FR"/>
              <a:t>Modifiez le style des sous-titres du masque</a:t>
            </a:r>
            <a:endParaRPr lang="fr-CH"/>
          </a:p>
        </p:txBody>
      </p:sp>
      <p:sp>
        <p:nvSpPr>
          <p:cNvPr id="4" name="Espace réservé de la date 3"/>
          <p:cNvSpPr>
            <a:spLocks noGrp="1"/>
          </p:cNvSpPr>
          <p:nvPr>
            <p:ph type="dt" sz="half" idx="10"/>
          </p:nvPr>
        </p:nvSpPr>
        <p:spPr/>
        <p:txBody>
          <a:bodyPr/>
          <a:lstStyle/>
          <a:p>
            <a:r>
              <a:rPr lang="fr-FR"/>
              <a:t>17.12.2020</a:t>
            </a:r>
            <a:endParaRPr lang="fr-CH" dirty="0"/>
          </a:p>
        </p:txBody>
      </p:sp>
      <p:sp>
        <p:nvSpPr>
          <p:cNvPr id="5" name="Espace réservé du pied de page 4"/>
          <p:cNvSpPr>
            <a:spLocks noGrp="1"/>
          </p:cNvSpPr>
          <p:nvPr>
            <p:ph type="ftr" sz="quarter" idx="11"/>
          </p:nvPr>
        </p:nvSpPr>
        <p:spPr/>
        <p:txBody>
          <a:bodyPr/>
          <a:lstStyle/>
          <a:p>
            <a:endParaRPr lang="fr-CH" dirty="0"/>
          </a:p>
        </p:txBody>
      </p:sp>
      <p:sp>
        <p:nvSpPr>
          <p:cNvPr id="6" name="Espace réservé du numéro de diapositive 5"/>
          <p:cNvSpPr>
            <a:spLocks noGrp="1"/>
          </p:cNvSpPr>
          <p:nvPr>
            <p:ph type="sldNum" sz="quarter" idx="12"/>
          </p:nvPr>
        </p:nvSpPr>
        <p:spPr/>
        <p:txBody>
          <a:bodyPr/>
          <a:lstStyle/>
          <a:p>
            <a:fld id="{EA53F418-CE2F-4805-ADD4-B26E9D6F08E5}" type="slidenum">
              <a:rPr lang="fr-CH" smtClean="0"/>
              <a:pPr/>
              <a:t>‹N°›</a:t>
            </a:fld>
            <a:endParaRPr lang="fr-CH" dirty="0"/>
          </a:p>
        </p:txBody>
      </p:sp>
    </p:spTree>
    <p:extLst>
      <p:ext uri="{BB962C8B-B14F-4D97-AF65-F5344CB8AC3E}">
        <p14:creationId xmlns:p14="http://schemas.microsoft.com/office/powerpoint/2010/main" val="1093463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10"/>
          </p:nvPr>
        </p:nvSpPr>
        <p:spPr/>
        <p:txBody>
          <a:bodyPr/>
          <a:lstStyle/>
          <a:p>
            <a:r>
              <a:rPr lang="fr-FR"/>
              <a:t>17.12.2020</a:t>
            </a:r>
            <a:endParaRPr lang="fr-CH" dirty="0"/>
          </a:p>
        </p:txBody>
      </p:sp>
      <p:sp>
        <p:nvSpPr>
          <p:cNvPr id="5" name="Espace réservé du pied de page 4"/>
          <p:cNvSpPr>
            <a:spLocks noGrp="1"/>
          </p:cNvSpPr>
          <p:nvPr>
            <p:ph type="ftr" sz="quarter" idx="11"/>
          </p:nvPr>
        </p:nvSpPr>
        <p:spPr/>
        <p:txBody>
          <a:bodyPr/>
          <a:lstStyle/>
          <a:p>
            <a:endParaRPr lang="fr-CH" dirty="0"/>
          </a:p>
        </p:txBody>
      </p:sp>
      <p:sp>
        <p:nvSpPr>
          <p:cNvPr id="6" name="Espace réservé du numéro de diapositive 5"/>
          <p:cNvSpPr>
            <a:spLocks noGrp="1"/>
          </p:cNvSpPr>
          <p:nvPr>
            <p:ph type="sldNum" sz="quarter" idx="12"/>
          </p:nvPr>
        </p:nvSpPr>
        <p:spPr/>
        <p:txBody>
          <a:bodyPr/>
          <a:lstStyle/>
          <a:p>
            <a:fld id="{EA53F418-CE2F-4805-ADD4-B26E9D6F08E5}" type="slidenum">
              <a:rPr lang="fr-CH" smtClean="0"/>
              <a:pPr/>
              <a:t>‹N°›</a:t>
            </a:fld>
            <a:endParaRPr lang="fr-CH" dirty="0"/>
          </a:p>
        </p:txBody>
      </p:sp>
    </p:spTree>
    <p:extLst>
      <p:ext uri="{BB962C8B-B14F-4D97-AF65-F5344CB8AC3E}">
        <p14:creationId xmlns:p14="http://schemas.microsoft.com/office/powerpoint/2010/main" val="1831211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746139" y="302803"/>
            <a:ext cx="3024664" cy="6451577"/>
          </a:xfrm>
        </p:spPr>
        <p:txBody>
          <a:bodyPr vert="eaVert"/>
          <a:lstStyle/>
          <a:p>
            <a:r>
              <a:rPr lang="fr-FR"/>
              <a:t>Modifiez le style du titre</a:t>
            </a:r>
            <a:endParaRPr lang="fr-CH"/>
          </a:p>
        </p:txBody>
      </p:sp>
      <p:sp>
        <p:nvSpPr>
          <p:cNvPr id="3" name="Espace réservé du texte vertical 2"/>
          <p:cNvSpPr>
            <a:spLocks noGrp="1"/>
          </p:cNvSpPr>
          <p:nvPr>
            <p:ph type="body" orient="vert" idx="1"/>
          </p:nvPr>
        </p:nvSpPr>
        <p:spPr>
          <a:xfrm>
            <a:off x="672148" y="302803"/>
            <a:ext cx="8849941" cy="6451577"/>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10"/>
          </p:nvPr>
        </p:nvSpPr>
        <p:spPr/>
        <p:txBody>
          <a:bodyPr/>
          <a:lstStyle/>
          <a:p>
            <a:r>
              <a:rPr lang="fr-FR"/>
              <a:t>17.12.2020</a:t>
            </a:r>
            <a:endParaRPr lang="fr-CH" dirty="0"/>
          </a:p>
        </p:txBody>
      </p:sp>
      <p:sp>
        <p:nvSpPr>
          <p:cNvPr id="5" name="Espace réservé du pied de page 4"/>
          <p:cNvSpPr>
            <a:spLocks noGrp="1"/>
          </p:cNvSpPr>
          <p:nvPr>
            <p:ph type="ftr" sz="quarter" idx="11"/>
          </p:nvPr>
        </p:nvSpPr>
        <p:spPr/>
        <p:txBody>
          <a:bodyPr/>
          <a:lstStyle/>
          <a:p>
            <a:endParaRPr lang="fr-CH" dirty="0"/>
          </a:p>
        </p:txBody>
      </p:sp>
      <p:sp>
        <p:nvSpPr>
          <p:cNvPr id="6" name="Espace réservé du numéro de diapositive 5"/>
          <p:cNvSpPr>
            <a:spLocks noGrp="1"/>
          </p:cNvSpPr>
          <p:nvPr>
            <p:ph type="sldNum" sz="quarter" idx="12"/>
          </p:nvPr>
        </p:nvSpPr>
        <p:spPr/>
        <p:txBody>
          <a:bodyPr/>
          <a:lstStyle/>
          <a:p>
            <a:fld id="{EA53F418-CE2F-4805-ADD4-B26E9D6F08E5}" type="slidenum">
              <a:rPr lang="fr-CH" smtClean="0"/>
              <a:pPr/>
              <a:t>‹N°›</a:t>
            </a:fld>
            <a:endParaRPr lang="fr-CH" dirty="0"/>
          </a:p>
        </p:txBody>
      </p:sp>
    </p:spTree>
    <p:extLst>
      <p:ext uri="{BB962C8B-B14F-4D97-AF65-F5344CB8AC3E}">
        <p14:creationId xmlns:p14="http://schemas.microsoft.com/office/powerpoint/2010/main" val="1224940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u pied de page 4"/>
          <p:cNvSpPr>
            <a:spLocks noGrp="1"/>
          </p:cNvSpPr>
          <p:nvPr>
            <p:ph type="ftr" sz="quarter" idx="11"/>
          </p:nvPr>
        </p:nvSpPr>
        <p:spPr/>
        <p:txBody>
          <a:bodyPr/>
          <a:lstStyle/>
          <a:p>
            <a:endParaRPr lang="fr-CH" dirty="0"/>
          </a:p>
        </p:txBody>
      </p:sp>
      <p:sp>
        <p:nvSpPr>
          <p:cNvPr id="6" name="Espace réservé du numéro de diapositive 5"/>
          <p:cNvSpPr>
            <a:spLocks noGrp="1"/>
          </p:cNvSpPr>
          <p:nvPr>
            <p:ph type="sldNum" sz="quarter" idx="12"/>
          </p:nvPr>
        </p:nvSpPr>
        <p:spPr>
          <a:xfrm>
            <a:off x="652069" y="7023497"/>
            <a:ext cx="3136689" cy="402567"/>
          </a:xfrm>
        </p:spPr>
        <p:txBody>
          <a:bodyPr/>
          <a:lstStyle>
            <a:lvl1pPr algn="l">
              <a:defRPr/>
            </a:lvl1pPr>
          </a:lstStyle>
          <a:p>
            <a:fld id="{EA53F418-CE2F-4805-ADD4-B26E9D6F08E5}" type="slidenum">
              <a:rPr lang="fr-CH" smtClean="0"/>
              <a:pPr/>
              <a:t>‹N°›</a:t>
            </a:fld>
            <a:endParaRPr lang="fr-CH" dirty="0"/>
          </a:p>
        </p:txBody>
      </p:sp>
    </p:spTree>
    <p:extLst>
      <p:ext uri="{BB962C8B-B14F-4D97-AF65-F5344CB8AC3E}">
        <p14:creationId xmlns:p14="http://schemas.microsoft.com/office/powerpoint/2010/main" val="295875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061901" y="4858813"/>
            <a:ext cx="11426509" cy="1501751"/>
          </a:xfrm>
        </p:spPr>
        <p:txBody>
          <a:bodyPr anchor="t"/>
          <a:lstStyle>
            <a:lvl1pPr algn="l">
              <a:defRPr sz="4400" b="1" cap="all"/>
            </a:lvl1pPr>
          </a:lstStyle>
          <a:p>
            <a:r>
              <a:rPr lang="fr-FR"/>
              <a:t>Modifiez le style du titre</a:t>
            </a:r>
            <a:endParaRPr lang="fr-CH"/>
          </a:p>
        </p:txBody>
      </p:sp>
      <p:sp>
        <p:nvSpPr>
          <p:cNvPr id="3" name="Espace réservé du texte 2"/>
          <p:cNvSpPr>
            <a:spLocks noGrp="1"/>
          </p:cNvSpPr>
          <p:nvPr>
            <p:ph type="body" idx="1"/>
          </p:nvPr>
        </p:nvSpPr>
        <p:spPr>
          <a:xfrm>
            <a:off x="1061901" y="3204788"/>
            <a:ext cx="11426509" cy="1654025"/>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r>
              <a:rPr lang="fr-FR"/>
              <a:t>17.12.2020</a:t>
            </a:r>
            <a:endParaRPr lang="fr-CH" dirty="0"/>
          </a:p>
        </p:txBody>
      </p:sp>
      <p:sp>
        <p:nvSpPr>
          <p:cNvPr id="5" name="Espace réservé du pied de page 4"/>
          <p:cNvSpPr>
            <a:spLocks noGrp="1"/>
          </p:cNvSpPr>
          <p:nvPr>
            <p:ph type="ftr" sz="quarter" idx="11"/>
          </p:nvPr>
        </p:nvSpPr>
        <p:spPr/>
        <p:txBody>
          <a:bodyPr/>
          <a:lstStyle/>
          <a:p>
            <a:endParaRPr lang="fr-CH" dirty="0"/>
          </a:p>
        </p:txBody>
      </p:sp>
      <p:sp>
        <p:nvSpPr>
          <p:cNvPr id="6" name="Espace réservé du numéro de diapositive 5"/>
          <p:cNvSpPr>
            <a:spLocks noGrp="1"/>
          </p:cNvSpPr>
          <p:nvPr>
            <p:ph type="sldNum" sz="quarter" idx="12"/>
          </p:nvPr>
        </p:nvSpPr>
        <p:spPr/>
        <p:txBody>
          <a:bodyPr/>
          <a:lstStyle/>
          <a:p>
            <a:fld id="{EA53F418-CE2F-4805-ADD4-B26E9D6F08E5}" type="slidenum">
              <a:rPr lang="fr-CH" smtClean="0"/>
              <a:pPr/>
              <a:t>‹N°›</a:t>
            </a:fld>
            <a:endParaRPr lang="fr-CH" dirty="0"/>
          </a:p>
        </p:txBody>
      </p:sp>
    </p:spTree>
    <p:extLst>
      <p:ext uri="{BB962C8B-B14F-4D97-AF65-F5344CB8AC3E}">
        <p14:creationId xmlns:p14="http://schemas.microsoft.com/office/powerpoint/2010/main" val="2896652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contenu 2"/>
          <p:cNvSpPr>
            <a:spLocks noGrp="1"/>
          </p:cNvSpPr>
          <p:nvPr>
            <p:ph sz="half" idx="1"/>
          </p:nvPr>
        </p:nvSpPr>
        <p:spPr>
          <a:xfrm>
            <a:off x="672148" y="1764296"/>
            <a:ext cx="5937304" cy="4990084"/>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contenu 3"/>
          <p:cNvSpPr>
            <a:spLocks noGrp="1"/>
          </p:cNvSpPr>
          <p:nvPr>
            <p:ph sz="half" idx="2"/>
          </p:nvPr>
        </p:nvSpPr>
        <p:spPr>
          <a:xfrm>
            <a:off x="6833499" y="1764296"/>
            <a:ext cx="5937304" cy="4990084"/>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e la date 4"/>
          <p:cNvSpPr>
            <a:spLocks noGrp="1"/>
          </p:cNvSpPr>
          <p:nvPr>
            <p:ph type="dt" sz="half" idx="10"/>
          </p:nvPr>
        </p:nvSpPr>
        <p:spPr/>
        <p:txBody>
          <a:bodyPr/>
          <a:lstStyle/>
          <a:p>
            <a:r>
              <a:rPr lang="fr-FR"/>
              <a:t>17.12.2020</a:t>
            </a:r>
            <a:endParaRPr lang="fr-CH" dirty="0"/>
          </a:p>
        </p:txBody>
      </p:sp>
      <p:sp>
        <p:nvSpPr>
          <p:cNvPr id="6" name="Espace réservé du pied de page 5"/>
          <p:cNvSpPr>
            <a:spLocks noGrp="1"/>
          </p:cNvSpPr>
          <p:nvPr>
            <p:ph type="ftr" sz="quarter" idx="11"/>
          </p:nvPr>
        </p:nvSpPr>
        <p:spPr/>
        <p:txBody>
          <a:bodyPr/>
          <a:lstStyle/>
          <a:p>
            <a:endParaRPr lang="fr-CH" dirty="0"/>
          </a:p>
        </p:txBody>
      </p:sp>
      <p:sp>
        <p:nvSpPr>
          <p:cNvPr id="7" name="Espace réservé du numéro de diapositive 6"/>
          <p:cNvSpPr>
            <a:spLocks noGrp="1"/>
          </p:cNvSpPr>
          <p:nvPr>
            <p:ph type="sldNum" sz="quarter" idx="12"/>
          </p:nvPr>
        </p:nvSpPr>
        <p:spPr/>
        <p:txBody>
          <a:bodyPr/>
          <a:lstStyle/>
          <a:p>
            <a:fld id="{EA53F418-CE2F-4805-ADD4-B26E9D6F08E5}" type="slidenum">
              <a:rPr lang="fr-CH" smtClean="0"/>
              <a:pPr/>
              <a:t>‹N°›</a:t>
            </a:fld>
            <a:endParaRPr lang="fr-CH" dirty="0"/>
          </a:p>
        </p:txBody>
      </p:sp>
    </p:spTree>
    <p:extLst>
      <p:ext uri="{BB962C8B-B14F-4D97-AF65-F5344CB8AC3E}">
        <p14:creationId xmlns:p14="http://schemas.microsoft.com/office/powerpoint/2010/main" val="3608003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endParaRPr lang="fr-CH"/>
          </a:p>
        </p:txBody>
      </p:sp>
      <p:sp>
        <p:nvSpPr>
          <p:cNvPr id="3" name="Espace réservé du texte 2"/>
          <p:cNvSpPr>
            <a:spLocks noGrp="1"/>
          </p:cNvSpPr>
          <p:nvPr>
            <p:ph type="body" idx="1"/>
          </p:nvPr>
        </p:nvSpPr>
        <p:spPr>
          <a:xfrm>
            <a:off x="672151" y="1692535"/>
            <a:ext cx="5939637" cy="705367"/>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fr-FR"/>
              <a:t>Modifiez les styles du texte du masque</a:t>
            </a:r>
          </a:p>
        </p:txBody>
      </p:sp>
      <p:sp>
        <p:nvSpPr>
          <p:cNvPr id="4" name="Espace réservé du contenu 3"/>
          <p:cNvSpPr>
            <a:spLocks noGrp="1"/>
          </p:cNvSpPr>
          <p:nvPr>
            <p:ph sz="half" idx="2"/>
          </p:nvPr>
        </p:nvSpPr>
        <p:spPr>
          <a:xfrm>
            <a:off x="672151" y="2397901"/>
            <a:ext cx="5939637" cy="4356478"/>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u texte 4"/>
          <p:cNvSpPr>
            <a:spLocks noGrp="1"/>
          </p:cNvSpPr>
          <p:nvPr>
            <p:ph type="body" sz="quarter" idx="3"/>
          </p:nvPr>
        </p:nvSpPr>
        <p:spPr>
          <a:xfrm>
            <a:off x="6828838" y="1692535"/>
            <a:ext cx="5941970" cy="705367"/>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fr-FR"/>
              <a:t>Modifiez les styles du texte du masque</a:t>
            </a:r>
          </a:p>
        </p:txBody>
      </p:sp>
      <p:sp>
        <p:nvSpPr>
          <p:cNvPr id="6" name="Espace réservé du contenu 5"/>
          <p:cNvSpPr>
            <a:spLocks noGrp="1"/>
          </p:cNvSpPr>
          <p:nvPr>
            <p:ph sz="quarter" idx="4"/>
          </p:nvPr>
        </p:nvSpPr>
        <p:spPr>
          <a:xfrm>
            <a:off x="6828838" y="2397901"/>
            <a:ext cx="5941970" cy="4356478"/>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7" name="Espace réservé de la date 6"/>
          <p:cNvSpPr>
            <a:spLocks noGrp="1"/>
          </p:cNvSpPr>
          <p:nvPr>
            <p:ph type="dt" sz="half" idx="10"/>
          </p:nvPr>
        </p:nvSpPr>
        <p:spPr/>
        <p:txBody>
          <a:bodyPr/>
          <a:lstStyle/>
          <a:p>
            <a:r>
              <a:rPr lang="fr-FR"/>
              <a:t>17.12.2020</a:t>
            </a:r>
            <a:endParaRPr lang="fr-CH" dirty="0"/>
          </a:p>
        </p:txBody>
      </p:sp>
      <p:sp>
        <p:nvSpPr>
          <p:cNvPr id="8" name="Espace réservé du pied de page 7"/>
          <p:cNvSpPr>
            <a:spLocks noGrp="1"/>
          </p:cNvSpPr>
          <p:nvPr>
            <p:ph type="ftr" sz="quarter" idx="11"/>
          </p:nvPr>
        </p:nvSpPr>
        <p:spPr/>
        <p:txBody>
          <a:bodyPr/>
          <a:lstStyle/>
          <a:p>
            <a:endParaRPr lang="fr-CH" dirty="0"/>
          </a:p>
        </p:txBody>
      </p:sp>
      <p:sp>
        <p:nvSpPr>
          <p:cNvPr id="9" name="Espace réservé du numéro de diapositive 8"/>
          <p:cNvSpPr>
            <a:spLocks noGrp="1"/>
          </p:cNvSpPr>
          <p:nvPr>
            <p:ph type="sldNum" sz="quarter" idx="12"/>
          </p:nvPr>
        </p:nvSpPr>
        <p:spPr/>
        <p:txBody>
          <a:bodyPr/>
          <a:lstStyle/>
          <a:p>
            <a:fld id="{EA53F418-CE2F-4805-ADD4-B26E9D6F08E5}" type="slidenum">
              <a:rPr lang="fr-CH" smtClean="0"/>
              <a:pPr/>
              <a:t>‹N°›</a:t>
            </a:fld>
            <a:endParaRPr lang="fr-CH" dirty="0"/>
          </a:p>
        </p:txBody>
      </p:sp>
    </p:spTree>
    <p:extLst>
      <p:ext uri="{BB962C8B-B14F-4D97-AF65-F5344CB8AC3E}">
        <p14:creationId xmlns:p14="http://schemas.microsoft.com/office/powerpoint/2010/main" val="4066415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e la date 2"/>
          <p:cNvSpPr>
            <a:spLocks noGrp="1"/>
          </p:cNvSpPr>
          <p:nvPr>
            <p:ph type="dt" sz="half" idx="10"/>
          </p:nvPr>
        </p:nvSpPr>
        <p:spPr/>
        <p:txBody>
          <a:bodyPr/>
          <a:lstStyle/>
          <a:p>
            <a:r>
              <a:rPr lang="fr-FR"/>
              <a:t>17.12.2020</a:t>
            </a:r>
            <a:endParaRPr lang="fr-CH" dirty="0"/>
          </a:p>
        </p:txBody>
      </p:sp>
      <p:sp>
        <p:nvSpPr>
          <p:cNvPr id="4" name="Espace réservé du pied de page 3"/>
          <p:cNvSpPr>
            <a:spLocks noGrp="1"/>
          </p:cNvSpPr>
          <p:nvPr>
            <p:ph type="ftr" sz="quarter" idx="11"/>
          </p:nvPr>
        </p:nvSpPr>
        <p:spPr/>
        <p:txBody>
          <a:bodyPr/>
          <a:lstStyle/>
          <a:p>
            <a:endParaRPr lang="fr-CH" dirty="0"/>
          </a:p>
        </p:txBody>
      </p:sp>
      <p:sp>
        <p:nvSpPr>
          <p:cNvPr id="5" name="Espace réservé du numéro de diapositive 4"/>
          <p:cNvSpPr>
            <a:spLocks noGrp="1"/>
          </p:cNvSpPr>
          <p:nvPr>
            <p:ph type="sldNum" sz="quarter" idx="12"/>
          </p:nvPr>
        </p:nvSpPr>
        <p:spPr/>
        <p:txBody>
          <a:bodyPr/>
          <a:lstStyle/>
          <a:p>
            <a:fld id="{EA53F418-CE2F-4805-ADD4-B26E9D6F08E5}" type="slidenum">
              <a:rPr lang="fr-CH" smtClean="0"/>
              <a:pPr/>
              <a:t>‹N°›</a:t>
            </a:fld>
            <a:endParaRPr lang="fr-CH" dirty="0"/>
          </a:p>
        </p:txBody>
      </p:sp>
    </p:spTree>
    <p:extLst>
      <p:ext uri="{BB962C8B-B14F-4D97-AF65-F5344CB8AC3E}">
        <p14:creationId xmlns:p14="http://schemas.microsoft.com/office/powerpoint/2010/main" val="1764447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a:t>17.12.2020</a:t>
            </a:r>
            <a:endParaRPr lang="fr-CH" dirty="0"/>
          </a:p>
        </p:txBody>
      </p:sp>
      <p:sp>
        <p:nvSpPr>
          <p:cNvPr id="3" name="Espace réservé du pied de page 2"/>
          <p:cNvSpPr>
            <a:spLocks noGrp="1"/>
          </p:cNvSpPr>
          <p:nvPr>
            <p:ph type="ftr" sz="quarter" idx="11"/>
          </p:nvPr>
        </p:nvSpPr>
        <p:spPr/>
        <p:txBody>
          <a:bodyPr/>
          <a:lstStyle/>
          <a:p>
            <a:endParaRPr lang="fr-CH" dirty="0"/>
          </a:p>
        </p:txBody>
      </p:sp>
      <p:sp>
        <p:nvSpPr>
          <p:cNvPr id="4" name="Espace réservé du numéro de diapositive 3"/>
          <p:cNvSpPr>
            <a:spLocks noGrp="1"/>
          </p:cNvSpPr>
          <p:nvPr>
            <p:ph type="sldNum" sz="quarter" idx="12"/>
          </p:nvPr>
        </p:nvSpPr>
        <p:spPr/>
        <p:txBody>
          <a:bodyPr/>
          <a:lstStyle/>
          <a:p>
            <a:fld id="{EA53F418-CE2F-4805-ADD4-B26E9D6F08E5}" type="slidenum">
              <a:rPr lang="fr-CH" smtClean="0"/>
              <a:pPr/>
              <a:t>‹N°›</a:t>
            </a:fld>
            <a:endParaRPr lang="fr-CH" dirty="0"/>
          </a:p>
        </p:txBody>
      </p:sp>
    </p:spTree>
    <p:extLst>
      <p:ext uri="{BB962C8B-B14F-4D97-AF65-F5344CB8AC3E}">
        <p14:creationId xmlns:p14="http://schemas.microsoft.com/office/powerpoint/2010/main" val="1137745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72150" y="301052"/>
            <a:ext cx="4422639" cy="1281215"/>
          </a:xfrm>
        </p:spPr>
        <p:txBody>
          <a:bodyPr anchor="b"/>
          <a:lstStyle>
            <a:lvl1pPr algn="l">
              <a:defRPr sz="2200" b="1"/>
            </a:lvl1pPr>
          </a:lstStyle>
          <a:p>
            <a:r>
              <a:rPr lang="fr-FR"/>
              <a:t>Modifiez le style du titre</a:t>
            </a:r>
            <a:endParaRPr lang="fr-CH"/>
          </a:p>
        </p:txBody>
      </p:sp>
      <p:sp>
        <p:nvSpPr>
          <p:cNvPr id="3" name="Espace réservé du contenu 2"/>
          <p:cNvSpPr>
            <a:spLocks noGrp="1"/>
          </p:cNvSpPr>
          <p:nvPr>
            <p:ph idx="1"/>
          </p:nvPr>
        </p:nvSpPr>
        <p:spPr>
          <a:xfrm>
            <a:off x="5255824" y="301052"/>
            <a:ext cx="7514984" cy="6453329"/>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texte 3"/>
          <p:cNvSpPr>
            <a:spLocks noGrp="1"/>
          </p:cNvSpPr>
          <p:nvPr>
            <p:ph type="body" sz="half" idx="2"/>
          </p:nvPr>
        </p:nvSpPr>
        <p:spPr>
          <a:xfrm>
            <a:off x="672150" y="1582266"/>
            <a:ext cx="4422639" cy="5172115"/>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r>
              <a:rPr lang="fr-FR"/>
              <a:t>17.12.2020</a:t>
            </a:r>
            <a:endParaRPr lang="fr-CH" dirty="0"/>
          </a:p>
        </p:txBody>
      </p:sp>
      <p:sp>
        <p:nvSpPr>
          <p:cNvPr id="6" name="Espace réservé du pied de page 5"/>
          <p:cNvSpPr>
            <a:spLocks noGrp="1"/>
          </p:cNvSpPr>
          <p:nvPr>
            <p:ph type="ftr" sz="quarter" idx="11"/>
          </p:nvPr>
        </p:nvSpPr>
        <p:spPr/>
        <p:txBody>
          <a:bodyPr/>
          <a:lstStyle/>
          <a:p>
            <a:endParaRPr lang="fr-CH" dirty="0"/>
          </a:p>
        </p:txBody>
      </p:sp>
      <p:sp>
        <p:nvSpPr>
          <p:cNvPr id="7" name="Espace réservé du numéro de diapositive 6"/>
          <p:cNvSpPr>
            <a:spLocks noGrp="1"/>
          </p:cNvSpPr>
          <p:nvPr>
            <p:ph type="sldNum" sz="quarter" idx="12"/>
          </p:nvPr>
        </p:nvSpPr>
        <p:spPr/>
        <p:txBody>
          <a:bodyPr/>
          <a:lstStyle/>
          <a:p>
            <a:fld id="{EA53F418-CE2F-4805-ADD4-B26E9D6F08E5}" type="slidenum">
              <a:rPr lang="fr-CH" smtClean="0"/>
              <a:pPr/>
              <a:t>‹N°›</a:t>
            </a:fld>
            <a:endParaRPr lang="fr-CH" dirty="0"/>
          </a:p>
        </p:txBody>
      </p:sp>
    </p:spTree>
    <p:extLst>
      <p:ext uri="{BB962C8B-B14F-4D97-AF65-F5344CB8AC3E}">
        <p14:creationId xmlns:p14="http://schemas.microsoft.com/office/powerpoint/2010/main" val="2455186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634912" y="5292886"/>
            <a:ext cx="8065770" cy="624855"/>
          </a:xfrm>
        </p:spPr>
        <p:txBody>
          <a:bodyPr anchor="b"/>
          <a:lstStyle>
            <a:lvl1pPr algn="l">
              <a:defRPr sz="2200" b="1"/>
            </a:lvl1pPr>
          </a:lstStyle>
          <a:p>
            <a:r>
              <a:rPr lang="fr-FR"/>
              <a:t>Modifiez le style du titre</a:t>
            </a:r>
            <a:endParaRPr lang="fr-CH"/>
          </a:p>
        </p:txBody>
      </p:sp>
      <p:sp>
        <p:nvSpPr>
          <p:cNvPr id="3" name="Espace réservé pour une image  2"/>
          <p:cNvSpPr>
            <a:spLocks noGrp="1"/>
          </p:cNvSpPr>
          <p:nvPr>
            <p:ph type="pic" idx="1"/>
          </p:nvPr>
        </p:nvSpPr>
        <p:spPr>
          <a:xfrm>
            <a:off x="2634912" y="675613"/>
            <a:ext cx="8065770" cy="4536758"/>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fr-CH" dirty="0"/>
          </a:p>
        </p:txBody>
      </p:sp>
      <p:sp>
        <p:nvSpPr>
          <p:cNvPr id="4" name="Espace réservé du texte 3"/>
          <p:cNvSpPr>
            <a:spLocks noGrp="1"/>
          </p:cNvSpPr>
          <p:nvPr>
            <p:ph type="body" sz="half" idx="2"/>
          </p:nvPr>
        </p:nvSpPr>
        <p:spPr>
          <a:xfrm>
            <a:off x="2634912" y="5917741"/>
            <a:ext cx="8065770" cy="887397"/>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r>
              <a:rPr lang="fr-FR"/>
              <a:t>17.12.2020</a:t>
            </a:r>
            <a:endParaRPr lang="fr-CH" dirty="0"/>
          </a:p>
        </p:txBody>
      </p:sp>
      <p:sp>
        <p:nvSpPr>
          <p:cNvPr id="6" name="Espace réservé du pied de page 5"/>
          <p:cNvSpPr>
            <a:spLocks noGrp="1"/>
          </p:cNvSpPr>
          <p:nvPr>
            <p:ph type="ftr" sz="quarter" idx="11"/>
          </p:nvPr>
        </p:nvSpPr>
        <p:spPr/>
        <p:txBody>
          <a:bodyPr/>
          <a:lstStyle/>
          <a:p>
            <a:endParaRPr lang="fr-CH" dirty="0"/>
          </a:p>
        </p:txBody>
      </p:sp>
      <p:sp>
        <p:nvSpPr>
          <p:cNvPr id="7" name="Espace réservé du numéro de diapositive 6"/>
          <p:cNvSpPr>
            <a:spLocks noGrp="1"/>
          </p:cNvSpPr>
          <p:nvPr>
            <p:ph type="sldNum" sz="quarter" idx="12"/>
          </p:nvPr>
        </p:nvSpPr>
        <p:spPr/>
        <p:txBody>
          <a:bodyPr/>
          <a:lstStyle/>
          <a:p>
            <a:fld id="{EA53F418-CE2F-4805-ADD4-B26E9D6F08E5}" type="slidenum">
              <a:rPr lang="fr-CH" smtClean="0"/>
              <a:pPr/>
              <a:t>‹N°›</a:t>
            </a:fld>
            <a:endParaRPr lang="fr-CH" dirty="0"/>
          </a:p>
        </p:txBody>
      </p:sp>
    </p:spTree>
    <p:extLst>
      <p:ext uri="{BB962C8B-B14F-4D97-AF65-F5344CB8AC3E}">
        <p14:creationId xmlns:p14="http://schemas.microsoft.com/office/powerpoint/2010/main" val="2737610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72149" y="302802"/>
            <a:ext cx="12098655" cy="1260210"/>
          </a:xfrm>
          <a:prstGeom prst="rect">
            <a:avLst/>
          </a:prstGeom>
        </p:spPr>
        <p:txBody>
          <a:bodyPr vert="horz" lIns="99569" tIns="49785" rIns="99569" bIns="49785" rtlCol="0" anchor="ctr">
            <a:normAutofit/>
          </a:bodyPr>
          <a:lstStyle/>
          <a:p>
            <a:r>
              <a:rPr lang="fr-FR"/>
              <a:t>Modifiez le style du titre</a:t>
            </a:r>
            <a:endParaRPr lang="fr-CH"/>
          </a:p>
        </p:txBody>
      </p:sp>
      <p:sp>
        <p:nvSpPr>
          <p:cNvPr id="3" name="Espace réservé du texte 2"/>
          <p:cNvSpPr>
            <a:spLocks noGrp="1"/>
          </p:cNvSpPr>
          <p:nvPr>
            <p:ph type="body" idx="1"/>
          </p:nvPr>
        </p:nvSpPr>
        <p:spPr>
          <a:xfrm>
            <a:off x="672149" y="1764296"/>
            <a:ext cx="12098655" cy="4990084"/>
          </a:xfrm>
          <a:prstGeom prst="rect">
            <a:avLst/>
          </a:prstGeom>
        </p:spPr>
        <p:txBody>
          <a:bodyPr vert="horz" lIns="99569" tIns="49785" rIns="99569" bIns="49785"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2"/>
          </p:nvPr>
        </p:nvSpPr>
        <p:spPr>
          <a:xfrm>
            <a:off x="672149" y="7008173"/>
            <a:ext cx="3136689" cy="402567"/>
          </a:xfrm>
          <a:prstGeom prst="rect">
            <a:avLst/>
          </a:prstGeom>
        </p:spPr>
        <p:txBody>
          <a:bodyPr vert="horz" lIns="99569" tIns="49785" rIns="99569" bIns="49785" rtlCol="0" anchor="ctr"/>
          <a:lstStyle>
            <a:lvl1pPr algn="l">
              <a:defRPr sz="1300">
                <a:solidFill>
                  <a:schemeClr val="tx1">
                    <a:tint val="75000"/>
                  </a:schemeClr>
                </a:solidFill>
              </a:defRPr>
            </a:lvl1pPr>
          </a:lstStyle>
          <a:p>
            <a:r>
              <a:rPr lang="fr-FR"/>
              <a:t>17.12.2020</a:t>
            </a:r>
            <a:endParaRPr lang="fr-CH" dirty="0"/>
          </a:p>
        </p:txBody>
      </p:sp>
      <p:sp>
        <p:nvSpPr>
          <p:cNvPr id="5" name="Espace réservé du pied de page 4"/>
          <p:cNvSpPr>
            <a:spLocks noGrp="1"/>
          </p:cNvSpPr>
          <p:nvPr>
            <p:ph type="ftr" sz="quarter" idx="3"/>
          </p:nvPr>
        </p:nvSpPr>
        <p:spPr>
          <a:xfrm>
            <a:off x="4593009" y="7008173"/>
            <a:ext cx="4256934" cy="402567"/>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fr-CH" dirty="0"/>
          </a:p>
        </p:txBody>
      </p:sp>
      <p:sp>
        <p:nvSpPr>
          <p:cNvPr id="6" name="Espace réservé du numéro de diapositive 5"/>
          <p:cNvSpPr>
            <a:spLocks noGrp="1"/>
          </p:cNvSpPr>
          <p:nvPr>
            <p:ph type="sldNum" sz="quarter" idx="4"/>
          </p:nvPr>
        </p:nvSpPr>
        <p:spPr>
          <a:xfrm>
            <a:off x="9634116" y="7008173"/>
            <a:ext cx="3136689" cy="402567"/>
          </a:xfrm>
          <a:prstGeom prst="rect">
            <a:avLst/>
          </a:prstGeom>
        </p:spPr>
        <p:txBody>
          <a:bodyPr vert="horz" lIns="99569" tIns="49785" rIns="99569" bIns="49785" rtlCol="0" anchor="ctr"/>
          <a:lstStyle>
            <a:lvl1pPr algn="r">
              <a:defRPr sz="1300">
                <a:solidFill>
                  <a:schemeClr val="tx1">
                    <a:tint val="75000"/>
                  </a:schemeClr>
                </a:solidFill>
              </a:defRPr>
            </a:lvl1pPr>
          </a:lstStyle>
          <a:p>
            <a:fld id="{EA53F418-CE2F-4805-ADD4-B26E9D6F08E5}" type="slidenum">
              <a:rPr lang="fr-CH" smtClean="0"/>
              <a:pPr/>
              <a:t>‹N°›</a:t>
            </a:fld>
            <a:endParaRPr lang="fr-CH" dirty="0"/>
          </a:p>
        </p:txBody>
      </p:sp>
    </p:spTree>
    <p:extLst>
      <p:ext uri="{BB962C8B-B14F-4D97-AF65-F5344CB8AC3E}">
        <p14:creationId xmlns:p14="http://schemas.microsoft.com/office/powerpoint/2010/main" val="3062561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fr-FR"/>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8.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image" Target="../media/image2.jpe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image" Target="../media/image1.jpeg"/><Relationship Id="rId5" Type="http://schemas.openxmlformats.org/officeDocument/2006/relationships/tags" Target="../tags/tag5.xml"/><Relationship Id="rId10" Type="http://schemas.openxmlformats.org/officeDocument/2006/relationships/notesSlide" Target="../notesSlides/notesSlide1.xml"/><Relationship Id="rId4" Type="http://schemas.openxmlformats.org/officeDocument/2006/relationships/tags" Target="../tags/tag4.xml"/><Relationship Id="rId9"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9.xml"/><Relationship Id="rId1" Type="http://schemas.openxmlformats.org/officeDocument/2006/relationships/tags" Target="../tags/tag48.xml"/><Relationship Id="rId5" Type="http://schemas.openxmlformats.org/officeDocument/2006/relationships/image" Target="../media/image4.jpeg"/><Relationship Id="rId4"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tags" Target="../tags/tag11.xml"/><Relationship Id="rId7" Type="http://schemas.openxmlformats.org/officeDocument/2006/relationships/notesSlide" Target="../notesSlides/notesSlide2.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slideLayout" Target="../slideLayouts/slideLayout7.xml"/><Relationship Id="rId5" Type="http://schemas.openxmlformats.org/officeDocument/2006/relationships/tags" Target="../tags/tag13.xml"/><Relationship Id="rId4" Type="http://schemas.openxmlformats.org/officeDocument/2006/relationships/tags" Target="../tags/tag12.xml"/></Relationships>
</file>

<file path=ppt/slides/_rels/slide3.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tags" Target="../tags/tag16.xml"/><Relationship Id="rId7" Type="http://schemas.openxmlformats.org/officeDocument/2006/relationships/notesSlide" Target="../notesSlides/notesSlide3.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slideLayout" Target="../slideLayouts/slideLayout7.xml"/><Relationship Id="rId5" Type="http://schemas.openxmlformats.org/officeDocument/2006/relationships/tags" Target="../tags/tag18.xml"/><Relationship Id="rId4" Type="http://schemas.openxmlformats.org/officeDocument/2006/relationships/tags" Target="../tags/tag17.xml"/></Relationships>
</file>

<file path=ppt/slides/_rels/slide4.xml.rels><?xml version="1.0" encoding="UTF-8" standalone="yes"?>
<Relationships xmlns="http://schemas.openxmlformats.org/package/2006/relationships"><Relationship Id="rId3" Type="http://schemas.openxmlformats.org/officeDocument/2006/relationships/tags" Target="../tags/tag21.xml"/><Relationship Id="rId7" Type="http://schemas.openxmlformats.org/officeDocument/2006/relationships/image" Target="../media/image3.jpeg"/><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notesSlide" Target="../notesSlides/notesSlide4.xml"/><Relationship Id="rId5" Type="http://schemas.openxmlformats.org/officeDocument/2006/relationships/slideLayout" Target="../slideLayouts/slideLayout7.xml"/><Relationship Id="rId4" Type="http://schemas.openxmlformats.org/officeDocument/2006/relationships/tags" Target="../tags/tag22.xml"/></Relationships>
</file>

<file path=ppt/slides/_rels/slide5.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tags" Target="../tags/tag25.xml"/><Relationship Id="rId7" Type="http://schemas.openxmlformats.org/officeDocument/2006/relationships/notesSlide" Target="../notesSlides/notesSlide5.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slideLayout" Target="../slideLayouts/slideLayout7.xml"/><Relationship Id="rId5" Type="http://schemas.openxmlformats.org/officeDocument/2006/relationships/tags" Target="../tags/tag27.xml"/><Relationship Id="rId4" Type="http://schemas.openxmlformats.org/officeDocument/2006/relationships/tags" Target="../tags/tag26.xml"/></Relationships>
</file>

<file path=ppt/slides/_rels/slide6.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tags" Target="../tags/tag30.xml"/><Relationship Id="rId7" Type="http://schemas.openxmlformats.org/officeDocument/2006/relationships/notesSlide" Target="../notesSlides/notesSlide6.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slideLayout" Target="../slideLayouts/slideLayout7.xml"/><Relationship Id="rId5" Type="http://schemas.openxmlformats.org/officeDocument/2006/relationships/tags" Target="../tags/tag32.xml"/><Relationship Id="rId4" Type="http://schemas.openxmlformats.org/officeDocument/2006/relationships/tags" Target="../tags/tag31.xml"/></Relationships>
</file>

<file path=ppt/slides/_rels/slide7.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tags" Target="../tags/tag35.xml"/><Relationship Id="rId7" Type="http://schemas.openxmlformats.org/officeDocument/2006/relationships/notesSlide" Target="../notesSlides/notesSlide7.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slideLayout" Target="../slideLayouts/slideLayout7.xml"/><Relationship Id="rId5" Type="http://schemas.openxmlformats.org/officeDocument/2006/relationships/tags" Target="../tags/tag37.xml"/><Relationship Id="rId4" Type="http://schemas.openxmlformats.org/officeDocument/2006/relationships/tags" Target="../tags/tag36.xml"/></Relationships>
</file>

<file path=ppt/slides/_rels/slide8.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tags" Target="../tags/tag40.xml"/><Relationship Id="rId7" Type="http://schemas.openxmlformats.org/officeDocument/2006/relationships/notesSlide" Target="../notesSlides/notesSlide8.xml"/><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slideLayout" Target="../slideLayouts/slideLayout7.xml"/><Relationship Id="rId5" Type="http://schemas.openxmlformats.org/officeDocument/2006/relationships/tags" Target="../tags/tag42.xml"/><Relationship Id="rId4" Type="http://schemas.openxmlformats.org/officeDocument/2006/relationships/tags" Target="../tags/tag41.xml"/></Relationships>
</file>

<file path=ppt/slides/_rels/slide9.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tags" Target="../tags/tag45.xml"/><Relationship Id="rId7" Type="http://schemas.openxmlformats.org/officeDocument/2006/relationships/notesSlide" Target="../notesSlides/notesSlide9.xml"/><Relationship Id="rId2" Type="http://schemas.openxmlformats.org/officeDocument/2006/relationships/tags" Target="../tags/tag44.xml"/><Relationship Id="rId1" Type="http://schemas.openxmlformats.org/officeDocument/2006/relationships/tags" Target="../tags/tag43.xml"/><Relationship Id="rId6" Type="http://schemas.openxmlformats.org/officeDocument/2006/relationships/slideLayout" Target="../slideLayouts/slideLayout2.xml"/><Relationship Id="rId5" Type="http://schemas.openxmlformats.org/officeDocument/2006/relationships/tags" Target="../tags/tag47.xml"/><Relationship Id="rId4" Type="http://schemas.openxmlformats.org/officeDocument/2006/relationships/tags" Target="../tags/tag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79EA0BB3-4CAA-4AB2-BB35-0DBA604F383C}"/>
              </a:ext>
            </a:extLst>
          </p:cNvPr>
          <p:cNvSpPr/>
          <p:nvPr>
            <p:custDataLst>
              <p:tags r:id="rId1"/>
            </p:custDataLst>
          </p:nvPr>
        </p:nvSpPr>
        <p:spPr>
          <a:xfrm rot="5400000">
            <a:off x="-2144714" y="2871542"/>
            <a:ext cx="7561264" cy="1818184"/>
          </a:xfrm>
          <a:prstGeom prst="rect">
            <a:avLst/>
          </a:prstGeom>
          <a:solidFill>
            <a:srgbClr val="B5BEC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a:endParaRPr lang="fr-CH" dirty="0"/>
          </a:p>
        </p:txBody>
      </p:sp>
      <p:sp>
        <p:nvSpPr>
          <p:cNvPr id="2" name="Rectangle 1"/>
          <p:cNvSpPr/>
          <p:nvPr>
            <p:custDataLst>
              <p:tags r:id="rId2"/>
            </p:custDataLst>
          </p:nvPr>
        </p:nvSpPr>
        <p:spPr>
          <a:xfrm>
            <a:off x="-24731" y="609595"/>
            <a:ext cx="13442950" cy="1688161"/>
          </a:xfrm>
          <a:prstGeom prst="rect">
            <a:avLst/>
          </a:prstGeom>
          <a:solidFill>
            <a:srgbClr val="D1C900"/>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a:endParaRPr lang="fr-CH" dirty="0"/>
          </a:p>
        </p:txBody>
      </p:sp>
      <p:sp>
        <p:nvSpPr>
          <p:cNvPr id="4" name="Rectangle 3"/>
          <p:cNvSpPr/>
          <p:nvPr>
            <p:custDataLst>
              <p:tags r:id="rId3"/>
            </p:custDataLst>
          </p:nvPr>
        </p:nvSpPr>
        <p:spPr>
          <a:xfrm>
            <a:off x="1374783" y="9"/>
            <a:ext cx="3708501" cy="7561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a:endParaRPr lang="fr-CH" dirty="0"/>
          </a:p>
        </p:txBody>
      </p:sp>
      <p:pic>
        <p:nvPicPr>
          <p:cNvPr id="7" name="Image 6">
            <a:extLst>
              <a:ext uri="{FF2B5EF4-FFF2-40B4-BE49-F238E27FC236}">
                <a16:creationId xmlns:a16="http://schemas.microsoft.com/office/drawing/2014/main" id="{094CD402-ACF6-4964-A554-9F7AA9C181A6}"/>
              </a:ext>
            </a:extLst>
          </p:cNvPr>
          <p:cNvPicPr>
            <a:picLocks noChangeAspect="1"/>
          </p:cNvPicPr>
          <p:nvPr>
            <p:custDataLst>
              <p:tags r:id="rId4"/>
            </p:custDataLst>
          </p:nvPr>
        </p:nvPicPr>
        <p:blipFill>
          <a:blip r:embed="rId11" cstate="print">
            <a:extLst>
              <a:ext uri="{28A0092B-C50C-407E-A947-70E740481C1C}">
                <a14:useLocalDpi xmlns:a14="http://schemas.microsoft.com/office/drawing/2010/main" val="0"/>
              </a:ext>
            </a:extLst>
          </a:blip>
          <a:stretch>
            <a:fillRect/>
          </a:stretch>
        </p:blipFill>
        <p:spPr>
          <a:xfrm>
            <a:off x="10537899" y="6761175"/>
            <a:ext cx="2880320" cy="800088"/>
          </a:xfrm>
          <a:prstGeom prst="rect">
            <a:avLst/>
          </a:prstGeom>
        </p:spPr>
      </p:pic>
      <p:pic>
        <p:nvPicPr>
          <p:cNvPr id="5" name="Image 4">
            <a:extLst>
              <a:ext uri="{FF2B5EF4-FFF2-40B4-BE49-F238E27FC236}">
                <a16:creationId xmlns:a16="http://schemas.microsoft.com/office/drawing/2014/main" id="{C03E6428-15C6-41A0-A0F6-F5AB25167DD2}"/>
              </a:ext>
            </a:extLst>
          </p:cNvPr>
          <p:cNvPicPr>
            <a:picLocks noChangeAspect="1"/>
          </p:cNvPicPr>
          <p:nvPr>
            <p:custDataLst>
              <p:tags r:id="rId5"/>
            </p:custDataLst>
          </p:nvPr>
        </p:nvPicPr>
        <p:blipFill>
          <a:blip r:embed="rId12" cstate="print">
            <a:extLst>
              <a:ext uri="{28A0092B-C50C-407E-A947-70E740481C1C}">
                <a14:useLocalDpi xmlns:a14="http://schemas.microsoft.com/office/drawing/2010/main" val="0"/>
              </a:ext>
            </a:extLst>
          </a:blip>
          <a:stretch>
            <a:fillRect/>
          </a:stretch>
        </p:blipFill>
        <p:spPr>
          <a:xfrm>
            <a:off x="4129187" y="2624462"/>
            <a:ext cx="6216911" cy="4136713"/>
          </a:xfrm>
          <a:prstGeom prst="rect">
            <a:avLst/>
          </a:prstGeom>
        </p:spPr>
      </p:pic>
      <p:sp>
        <p:nvSpPr>
          <p:cNvPr id="12" name="Sous-titre 2">
            <a:extLst>
              <a:ext uri="{FF2B5EF4-FFF2-40B4-BE49-F238E27FC236}">
                <a16:creationId xmlns:a16="http://schemas.microsoft.com/office/drawing/2014/main" id="{3ACD0076-26F4-4704-8B8E-DD901681498B}"/>
              </a:ext>
            </a:extLst>
          </p:cNvPr>
          <p:cNvSpPr txBox="1">
            <a:spLocks/>
          </p:cNvSpPr>
          <p:nvPr>
            <p:custDataLst>
              <p:tags r:id="rId6"/>
            </p:custDataLst>
          </p:nvPr>
        </p:nvSpPr>
        <p:spPr bwMode="auto">
          <a:xfrm>
            <a:off x="352493" y="1386224"/>
            <a:ext cx="9828419" cy="33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69" tIns="9957" rIns="99569" bIns="49785" numCol="1" rtlCol="0" anchor="t" anchorCtr="0" compatLnSpc="1">
            <a:prstTxWarp prst="textNoShape">
              <a:avLst/>
            </a:prstTxWarp>
            <a:normAutofit fontScale="77500" lnSpcReduction="20000"/>
          </a:bodyPr>
          <a:lstStyle>
            <a:lvl1pPr marL="0" indent="0" algn="l" rtl="0" fontAlgn="base">
              <a:spcBef>
                <a:spcPts val="800"/>
              </a:spcBef>
              <a:spcAft>
                <a:spcPct val="0"/>
              </a:spcAft>
              <a:buFont typeface="Arial" pitchFamily="34" charse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rtl="0" fontAlgn="base">
              <a:spcBef>
                <a:spcPts val="300"/>
              </a:spcBef>
              <a:spcAft>
                <a:spcPct val="0"/>
              </a:spcAft>
              <a:buClr>
                <a:schemeClr val="accent2"/>
              </a:buClr>
              <a:buFont typeface="Wingdings" pitchFamily="2" charset="2"/>
              <a:buNone/>
              <a:defRPr sz="1600" kern="1200">
                <a:solidFill>
                  <a:schemeClr val="tx1">
                    <a:tint val="75000"/>
                  </a:schemeClr>
                </a:solidFill>
                <a:latin typeface="+mn-lt"/>
                <a:ea typeface="+mn-ea"/>
                <a:cs typeface="+mn-cs"/>
              </a:defRPr>
            </a:lvl2pPr>
            <a:lvl3pPr marL="914400" indent="0" algn="ctr" rtl="0" fontAlgn="base">
              <a:spcBef>
                <a:spcPts val="300"/>
              </a:spcBef>
              <a:spcAft>
                <a:spcPct val="0"/>
              </a:spcAft>
              <a:buClr>
                <a:schemeClr val="accent2"/>
              </a:buClr>
              <a:buFont typeface="Wingdings" pitchFamily="2" charset="2"/>
              <a:buNone/>
              <a:defRPr sz="1600" kern="1200">
                <a:solidFill>
                  <a:schemeClr val="tx1">
                    <a:tint val="75000"/>
                  </a:schemeClr>
                </a:solidFill>
                <a:latin typeface="+mn-lt"/>
                <a:ea typeface="+mn-ea"/>
                <a:cs typeface="+mn-cs"/>
              </a:defRPr>
            </a:lvl3pPr>
            <a:lvl4pPr marL="1371600" indent="0" algn="ctr" rtl="0" fontAlgn="base">
              <a:spcBef>
                <a:spcPts val="300"/>
              </a:spcBef>
              <a:spcAft>
                <a:spcPct val="0"/>
              </a:spcAft>
              <a:buClr>
                <a:schemeClr val="accent2"/>
              </a:buClr>
              <a:buFont typeface="Wingdings" pitchFamily="2" charset="2"/>
              <a:buNone/>
              <a:defRPr sz="1600" kern="1200">
                <a:solidFill>
                  <a:schemeClr val="tx1">
                    <a:tint val="75000"/>
                  </a:schemeClr>
                </a:solidFill>
                <a:latin typeface="+mn-lt"/>
                <a:ea typeface="+mn-ea"/>
                <a:cs typeface="+mn-cs"/>
              </a:defRPr>
            </a:lvl4pPr>
            <a:lvl5pPr marL="1828800" indent="0" algn="ctr" rtl="0" fontAlgn="base">
              <a:spcBef>
                <a:spcPts val="300"/>
              </a:spcBef>
              <a:spcAft>
                <a:spcPct val="0"/>
              </a:spcAft>
              <a:buClr>
                <a:schemeClr val="accent2"/>
              </a:buClr>
              <a:buFont typeface="Wingdings" pitchFamily="2" charset="2"/>
              <a:buNone/>
              <a:defRPr sz="1600" kern="1200">
                <a:solidFill>
                  <a:schemeClr val="tx1">
                    <a:tint val="75000"/>
                  </a:schemeClr>
                </a:solidFill>
                <a:latin typeface="+mn-lt"/>
                <a:ea typeface="+mn-ea"/>
                <a:cs typeface="+mn-cs"/>
              </a:defRPr>
            </a:lvl5pPr>
            <a:lvl6pPr marL="2286000" indent="0" algn="ctr" defTabSz="914400" rtl="0" eaLnBrk="1" latinLnBrk="0" hangingPunct="1">
              <a:spcBef>
                <a:spcPts val="300"/>
              </a:spcBef>
              <a:buClr>
                <a:schemeClr val="accent2"/>
              </a:buClr>
              <a:buFont typeface="Wingdings" pitchFamily="2"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ts val="300"/>
              </a:spcBef>
              <a:buClr>
                <a:schemeClr val="accent2"/>
              </a:buClr>
              <a:buFont typeface="Wingdings" pitchFamily="2"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ts val="300"/>
              </a:spcBef>
              <a:buClr>
                <a:schemeClr val="accent2"/>
              </a:buClr>
              <a:buFont typeface="Wingdings" pitchFamily="2"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ts val="300"/>
              </a:spcBef>
              <a:buClr>
                <a:schemeClr val="accent2"/>
              </a:buClr>
              <a:buFont typeface="Wingdings" pitchFamily="2" charset="2"/>
              <a:buNone/>
              <a:defRPr sz="1400" kern="1200">
                <a:solidFill>
                  <a:schemeClr val="tx1">
                    <a:tint val="75000"/>
                  </a:schemeClr>
                </a:solidFill>
                <a:latin typeface="+mn-lt"/>
                <a:ea typeface="+mn-ea"/>
                <a:cs typeface="+mn-cs"/>
              </a:defRPr>
            </a:lvl9pPr>
          </a:lstStyle>
          <a:p>
            <a:pPr fontAlgn="auto">
              <a:spcAft>
                <a:spcPts val="0"/>
              </a:spcAft>
              <a:defRPr/>
            </a:pPr>
            <a:r>
              <a:rPr lang="fr-CH" sz="2400" b="1" dirty="0">
                <a:solidFill>
                  <a:schemeClr val="bg1"/>
                </a:solidFill>
                <a:latin typeface="Lato Black" panose="020F0A02020204030203" pitchFamily="34" charset="0"/>
                <a:cs typeface="Arial" pitchFamily="34" charset="0"/>
              </a:rPr>
              <a:t>Evaluation </a:t>
            </a:r>
            <a:r>
              <a:rPr lang="fr-CH" sz="2400" b="1" dirty="0" err="1">
                <a:solidFill>
                  <a:schemeClr val="bg1"/>
                </a:solidFill>
                <a:latin typeface="Lato Black" panose="020F0A02020204030203" pitchFamily="34" charset="0"/>
                <a:cs typeface="Arial" pitchFamily="34" charset="0"/>
              </a:rPr>
              <a:t>im</a:t>
            </a:r>
            <a:r>
              <a:rPr lang="fr-CH" sz="2400" b="1" dirty="0">
                <a:solidFill>
                  <a:schemeClr val="bg1"/>
                </a:solidFill>
                <a:latin typeface="Lato Black" panose="020F0A02020204030203" pitchFamily="34" charset="0"/>
                <a:cs typeface="Arial" pitchFamily="34" charset="0"/>
              </a:rPr>
              <a:t> </a:t>
            </a:r>
            <a:r>
              <a:rPr lang="fr-CH" sz="2400" b="1" dirty="0" err="1">
                <a:solidFill>
                  <a:schemeClr val="bg1"/>
                </a:solidFill>
                <a:latin typeface="Lato Black" panose="020F0A02020204030203" pitchFamily="34" charset="0"/>
                <a:cs typeface="Arial" pitchFamily="34" charset="0"/>
              </a:rPr>
              <a:t>Schulbereich</a:t>
            </a:r>
            <a:r>
              <a:rPr lang="fr-CH" sz="2400" b="1" dirty="0">
                <a:solidFill>
                  <a:schemeClr val="bg1"/>
                </a:solidFill>
                <a:latin typeface="Lato Black" panose="020F0A02020204030203" pitchFamily="34" charset="0"/>
                <a:cs typeface="Arial" pitchFamily="34" charset="0"/>
              </a:rPr>
              <a:t>: </a:t>
            </a:r>
            <a:r>
              <a:rPr lang="fr-CH" sz="2400" b="1" dirty="0" err="1">
                <a:solidFill>
                  <a:schemeClr val="bg1"/>
                </a:solidFill>
                <a:latin typeface="Lato Black" panose="020F0A02020204030203" pitchFamily="34" charset="0"/>
                <a:cs typeface="Arial" pitchFamily="34" charset="0"/>
              </a:rPr>
              <a:t>Erfahrungsaustausch</a:t>
            </a:r>
            <a:endParaRPr lang="fr-CH" sz="2400" b="1" cap="small" dirty="0">
              <a:solidFill>
                <a:schemeClr val="bg1"/>
              </a:solidFill>
              <a:latin typeface="Lato Black" panose="020F0A02020204030203" pitchFamily="34" charset="0"/>
              <a:cs typeface="Arial" panose="020B0604020202020204" pitchFamily="34" charset="0"/>
            </a:endParaRPr>
          </a:p>
        </p:txBody>
      </p:sp>
      <p:sp>
        <p:nvSpPr>
          <p:cNvPr id="15" name="Sous-titre 2">
            <a:extLst>
              <a:ext uri="{FF2B5EF4-FFF2-40B4-BE49-F238E27FC236}">
                <a16:creationId xmlns:a16="http://schemas.microsoft.com/office/drawing/2014/main" id="{C0FF73E9-F012-4D4F-A0C0-0800BD10CFD8}"/>
              </a:ext>
            </a:extLst>
          </p:cNvPr>
          <p:cNvSpPr txBox="1">
            <a:spLocks/>
          </p:cNvSpPr>
          <p:nvPr>
            <p:custDataLst>
              <p:tags r:id="rId7"/>
            </p:custDataLst>
          </p:nvPr>
        </p:nvSpPr>
        <p:spPr>
          <a:xfrm>
            <a:off x="429885" y="2135625"/>
            <a:ext cx="8208912" cy="295620"/>
          </a:xfrm>
          <a:prstGeom prst="rect">
            <a:avLst/>
          </a:prstGeom>
        </p:spPr>
        <p:txBody>
          <a:bodyPr lIns="99569" tIns="9957" rIns="99569" bIns="49785">
            <a:noAutofit/>
          </a:bodyPr>
          <a:lstStyle>
            <a:lvl1pPr marL="0" indent="0" algn="l" defTabSz="914400" rtl="0" eaLnBrk="1" latinLnBrk="0" hangingPunct="1">
              <a:spcBef>
                <a:spcPts val="800"/>
              </a:spcBef>
              <a:buFont typeface="Arial" pitchFamily="34" charse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defTabSz="914400" rtl="0" eaLnBrk="1" latinLnBrk="0" hangingPunct="1">
              <a:spcBef>
                <a:spcPts val="300"/>
              </a:spcBef>
              <a:buClr>
                <a:schemeClr val="accent2"/>
              </a:buClr>
              <a:buFont typeface="Wingdings" pitchFamily="2" charset="2"/>
              <a:buNone/>
              <a:defRPr sz="1600" kern="1200">
                <a:solidFill>
                  <a:schemeClr val="tx1">
                    <a:tint val="75000"/>
                  </a:schemeClr>
                </a:solidFill>
                <a:latin typeface="+mn-lt"/>
                <a:ea typeface="+mn-ea"/>
                <a:cs typeface="+mn-cs"/>
              </a:defRPr>
            </a:lvl2pPr>
            <a:lvl3pPr marL="914400" indent="0" algn="ctr" defTabSz="914400" rtl="0" eaLnBrk="1" latinLnBrk="0" hangingPunct="1">
              <a:spcBef>
                <a:spcPts val="300"/>
              </a:spcBef>
              <a:buClr>
                <a:schemeClr val="accent2"/>
              </a:buClr>
              <a:buFont typeface="Wingdings" pitchFamily="2" charset="2"/>
              <a:buNone/>
              <a:defRPr sz="1600" kern="1200">
                <a:solidFill>
                  <a:schemeClr val="tx1">
                    <a:tint val="75000"/>
                  </a:schemeClr>
                </a:solidFill>
                <a:latin typeface="+mn-lt"/>
                <a:ea typeface="+mn-ea"/>
                <a:cs typeface="+mn-cs"/>
              </a:defRPr>
            </a:lvl3pPr>
            <a:lvl4pPr marL="1371600" indent="0" algn="ctr" defTabSz="914400" rtl="0" eaLnBrk="1" latinLnBrk="0" hangingPunct="1">
              <a:spcBef>
                <a:spcPts val="300"/>
              </a:spcBef>
              <a:buClr>
                <a:schemeClr val="accent2"/>
              </a:buClr>
              <a:buFont typeface="Wingdings" pitchFamily="2" charset="2"/>
              <a:buNone/>
              <a:defRPr sz="1600" kern="1200">
                <a:solidFill>
                  <a:schemeClr val="tx1">
                    <a:tint val="75000"/>
                  </a:schemeClr>
                </a:solidFill>
                <a:latin typeface="+mn-lt"/>
                <a:ea typeface="+mn-ea"/>
                <a:cs typeface="+mn-cs"/>
              </a:defRPr>
            </a:lvl4pPr>
            <a:lvl5pPr marL="1828800" indent="0" algn="ctr" defTabSz="914400" rtl="0" eaLnBrk="1" latinLnBrk="0" hangingPunct="1">
              <a:spcBef>
                <a:spcPts val="300"/>
              </a:spcBef>
              <a:buClr>
                <a:schemeClr val="accent2"/>
              </a:buClr>
              <a:buFont typeface="Wingdings" pitchFamily="2" charset="2"/>
              <a:buNone/>
              <a:defRPr sz="1600" kern="1200">
                <a:solidFill>
                  <a:schemeClr val="tx1">
                    <a:tint val="75000"/>
                  </a:schemeClr>
                </a:solidFill>
                <a:latin typeface="+mn-lt"/>
                <a:ea typeface="+mn-ea"/>
                <a:cs typeface="+mn-cs"/>
              </a:defRPr>
            </a:lvl5pPr>
            <a:lvl6pPr marL="2286000" indent="0" algn="ctr" defTabSz="914400" rtl="0" eaLnBrk="1" latinLnBrk="0" hangingPunct="1">
              <a:spcBef>
                <a:spcPts val="300"/>
              </a:spcBef>
              <a:buClr>
                <a:schemeClr val="accent2"/>
              </a:buClr>
              <a:buFont typeface="Wingdings" pitchFamily="2"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ts val="300"/>
              </a:spcBef>
              <a:buClr>
                <a:schemeClr val="accent2"/>
              </a:buClr>
              <a:buFont typeface="Wingdings" pitchFamily="2"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ts val="300"/>
              </a:spcBef>
              <a:buClr>
                <a:schemeClr val="accent2"/>
              </a:buClr>
              <a:buFont typeface="Wingdings" pitchFamily="2"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ts val="300"/>
              </a:spcBef>
              <a:buClr>
                <a:schemeClr val="accent2"/>
              </a:buClr>
              <a:buFont typeface="Wingdings" pitchFamily="2" charset="2"/>
              <a:buNone/>
              <a:defRPr sz="1400" kern="1200">
                <a:solidFill>
                  <a:schemeClr val="tx1">
                    <a:tint val="75000"/>
                  </a:schemeClr>
                </a:solidFill>
                <a:latin typeface="+mn-lt"/>
                <a:ea typeface="+mn-ea"/>
                <a:cs typeface="+mn-cs"/>
              </a:defRPr>
            </a:lvl9pPr>
          </a:lstStyle>
          <a:p>
            <a:pPr>
              <a:defRPr/>
            </a:pPr>
            <a:endParaRPr lang="fr-CH" sz="1600" dirty="0">
              <a:latin typeface="Lato Black" panose="020F0A02020204030203" pitchFamily="34" charset="0"/>
              <a:cs typeface="Arial" pitchFamily="34" charset="0"/>
            </a:endParaRPr>
          </a:p>
        </p:txBody>
      </p:sp>
      <p:sp>
        <p:nvSpPr>
          <p:cNvPr id="16" name="Titre 1">
            <a:extLst>
              <a:ext uri="{FF2B5EF4-FFF2-40B4-BE49-F238E27FC236}">
                <a16:creationId xmlns:a16="http://schemas.microsoft.com/office/drawing/2014/main" id="{60629900-CD73-4600-B03F-867046EC963F}"/>
              </a:ext>
            </a:extLst>
          </p:cNvPr>
          <p:cNvSpPr txBox="1">
            <a:spLocks/>
          </p:cNvSpPr>
          <p:nvPr>
            <p:custDataLst>
              <p:tags r:id="rId8"/>
            </p:custDataLst>
          </p:nvPr>
        </p:nvSpPr>
        <p:spPr>
          <a:xfrm>
            <a:off x="312763" y="678341"/>
            <a:ext cx="10319780" cy="475055"/>
          </a:xfrm>
          <a:prstGeom prst="rect">
            <a:avLst/>
          </a:prstGeom>
        </p:spPr>
        <p:txBody>
          <a:bodyPr vert="horz" lIns="99569" tIns="49785" rIns="99569" bIns="9957" rtlCol="0" anchor="b">
            <a:noAutofit/>
          </a:bodyPr>
          <a:lstStyle>
            <a:lvl1pPr algn="l" rtl="0" fontAlgn="base">
              <a:spcBef>
                <a:spcPct val="0"/>
              </a:spcBef>
              <a:spcAft>
                <a:spcPct val="0"/>
              </a:spcAft>
              <a:defRPr sz="3200" kern="1200" cap="all">
                <a:solidFill>
                  <a:schemeClr val="tx1"/>
                </a:solidFill>
                <a:latin typeface="+mj-lt"/>
                <a:ea typeface="+mj-ea"/>
                <a:cs typeface="+mj-cs"/>
              </a:defRPr>
            </a:lvl1pPr>
            <a:lvl2pPr algn="l" rtl="0" fontAlgn="base">
              <a:spcBef>
                <a:spcPct val="0"/>
              </a:spcBef>
              <a:spcAft>
                <a:spcPct val="0"/>
              </a:spcAft>
              <a:defRPr sz="2800">
                <a:solidFill>
                  <a:schemeClr val="tx1"/>
                </a:solidFill>
                <a:latin typeface="Franklin Gothic Medium" pitchFamily="34" charset="0"/>
              </a:defRPr>
            </a:lvl2pPr>
            <a:lvl3pPr algn="l" rtl="0" fontAlgn="base">
              <a:spcBef>
                <a:spcPct val="0"/>
              </a:spcBef>
              <a:spcAft>
                <a:spcPct val="0"/>
              </a:spcAft>
              <a:defRPr sz="2800">
                <a:solidFill>
                  <a:schemeClr val="tx1"/>
                </a:solidFill>
                <a:latin typeface="Franklin Gothic Medium" pitchFamily="34" charset="0"/>
              </a:defRPr>
            </a:lvl3pPr>
            <a:lvl4pPr algn="l" rtl="0" fontAlgn="base">
              <a:spcBef>
                <a:spcPct val="0"/>
              </a:spcBef>
              <a:spcAft>
                <a:spcPct val="0"/>
              </a:spcAft>
              <a:defRPr sz="2800">
                <a:solidFill>
                  <a:schemeClr val="tx1"/>
                </a:solidFill>
                <a:latin typeface="Franklin Gothic Medium" pitchFamily="34" charset="0"/>
              </a:defRPr>
            </a:lvl4pPr>
            <a:lvl5pPr algn="l" rtl="0" fontAlgn="base">
              <a:spcBef>
                <a:spcPct val="0"/>
              </a:spcBef>
              <a:spcAft>
                <a:spcPct val="0"/>
              </a:spcAft>
              <a:defRPr sz="2800">
                <a:solidFill>
                  <a:schemeClr val="tx1"/>
                </a:solidFill>
                <a:latin typeface="Franklin Gothic Medium" pitchFamily="34" charset="0"/>
              </a:defRPr>
            </a:lvl5pPr>
            <a:lvl6pPr marL="457200" algn="l" rtl="0" fontAlgn="base">
              <a:spcBef>
                <a:spcPct val="0"/>
              </a:spcBef>
              <a:spcAft>
                <a:spcPct val="0"/>
              </a:spcAft>
              <a:defRPr sz="2800">
                <a:solidFill>
                  <a:schemeClr val="tx1"/>
                </a:solidFill>
                <a:latin typeface="Franklin Gothic Medium" pitchFamily="34" charset="0"/>
              </a:defRPr>
            </a:lvl6pPr>
            <a:lvl7pPr marL="914400" algn="l" rtl="0" fontAlgn="base">
              <a:spcBef>
                <a:spcPct val="0"/>
              </a:spcBef>
              <a:spcAft>
                <a:spcPct val="0"/>
              </a:spcAft>
              <a:defRPr sz="2800">
                <a:solidFill>
                  <a:schemeClr val="tx1"/>
                </a:solidFill>
                <a:latin typeface="Franklin Gothic Medium" pitchFamily="34" charset="0"/>
              </a:defRPr>
            </a:lvl7pPr>
            <a:lvl8pPr marL="1371600" algn="l" rtl="0" fontAlgn="base">
              <a:spcBef>
                <a:spcPct val="0"/>
              </a:spcBef>
              <a:spcAft>
                <a:spcPct val="0"/>
              </a:spcAft>
              <a:defRPr sz="2800">
                <a:solidFill>
                  <a:schemeClr val="tx1"/>
                </a:solidFill>
                <a:latin typeface="Franklin Gothic Medium" pitchFamily="34" charset="0"/>
              </a:defRPr>
            </a:lvl8pPr>
            <a:lvl9pPr marL="1828800" algn="l" rtl="0" fontAlgn="base">
              <a:spcBef>
                <a:spcPct val="0"/>
              </a:spcBef>
              <a:spcAft>
                <a:spcPct val="0"/>
              </a:spcAft>
              <a:defRPr sz="2800">
                <a:solidFill>
                  <a:schemeClr val="tx1"/>
                </a:solidFill>
                <a:latin typeface="Franklin Gothic Medium" pitchFamily="34" charset="0"/>
              </a:defRPr>
            </a:lvl9pPr>
          </a:lstStyle>
          <a:p>
            <a:pPr fontAlgn="auto">
              <a:spcAft>
                <a:spcPts val="0"/>
              </a:spcAft>
              <a:defRPr/>
            </a:pPr>
            <a:r>
              <a:rPr lang="fr-CH" sz="2300" b="1" cap="small" dirty="0" err="1">
                <a:solidFill>
                  <a:srgbClr val="002060"/>
                </a:solidFill>
                <a:latin typeface="Arial" panose="020B0604020202020204" pitchFamily="34" charset="0"/>
                <a:cs typeface="Arial" panose="020B0604020202020204" pitchFamily="34" charset="0"/>
              </a:rPr>
              <a:t>Seval-Kongress</a:t>
            </a:r>
            <a:r>
              <a:rPr lang="fr-CH" sz="2300" b="1" cap="small" dirty="0">
                <a:solidFill>
                  <a:srgbClr val="002060"/>
                </a:solidFill>
                <a:latin typeface="Arial" panose="020B0604020202020204" pitchFamily="34" charset="0"/>
                <a:cs typeface="Arial" panose="020B0604020202020204" pitchFamily="34" charset="0"/>
              </a:rPr>
              <a:t> 2022 – </a:t>
            </a:r>
            <a:r>
              <a:rPr lang="fr-CH" sz="2300" b="1" cap="small" dirty="0" err="1">
                <a:solidFill>
                  <a:srgbClr val="002060"/>
                </a:solidFill>
                <a:latin typeface="Arial" panose="020B0604020202020204" pitchFamily="34" charset="0"/>
                <a:cs typeface="Arial" panose="020B0604020202020204" pitchFamily="34" charset="0"/>
              </a:rPr>
              <a:t>Methodenateliers</a:t>
            </a:r>
            <a:r>
              <a:rPr lang="fr-CH" sz="2300" b="1" cap="small" dirty="0">
                <a:solidFill>
                  <a:srgbClr val="002060"/>
                </a:solidFill>
                <a:latin typeface="Arial" panose="020B0604020202020204" pitchFamily="34" charset="0"/>
                <a:cs typeface="Arial" panose="020B0604020202020204" pitchFamily="34" charset="0"/>
              </a:rPr>
              <a:t> – 1.September 2022 </a:t>
            </a:r>
          </a:p>
        </p:txBody>
      </p:sp>
      <p:sp>
        <p:nvSpPr>
          <p:cNvPr id="3" name="ZoneTexte 2">
            <a:extLst>
              <a:ext uri="{FF2B5EF4-FFF2-40B4-BE49-F238E27FC236}">
                <a16:creationId xmlns:a16="http://schemas.microsoft.com/office/drawing/2014/main" id="{5D1A678C-3776-0F7A-F09A-B433994DCA83}"/>
              </a:ext>
            </a:extLst>
          </p:cNvPr>
          <p:cNvSpPr txBox="1"/>
          <p:nvPr/>
        </p:nvSpPr>
        <p:spPr>
          <a:xfrm>
            <a:off x="360548" y="1764407"/>
            <a:ext cx="9745303" cy="707886"/>
          </a:xfrm>
          <a:prstGeom prst="rect">
            <a:avLst/>
          </a:prstGeom>
          <a:noFill/>
        </p:spPr>
        <p:txBody>
          <a:bodyPr wrap="square" rtlCol="0">
            <a:spAutoFit/>
          </a:bodyPr>
          <a:lstStyle/>
          <a:p>
            <a:r>
              <a:rPr lang="fr-CH" sz="2000" b="1" spc="150" dirty="0">
                <a:solidFill>
                  <a:srgbClr val="002060"/>
                </a:solidFill>
                <a:latin typeface="Lato" panose="020F0502020204030203" pitchFamily="34" charset="0"/>
                <a:cs typeface="Arial" pitchFamily="34" charset="0"/>
              </a:rPr>
              <a:t>Eric Moachon, Pierre-Alain Roch, Marlène Charpentier</a:t>
            </a:r>
          </a:p>
          <a:p>
            <a:endParaRPr lang="fr-CH" dirty="0"/>
          </a:p>
        </p:txBody>
      </p:sp>
    </p:spTree>
    <p:extLst>
      <p:ext uri="{BB962C8B-B14F-4D97-AF65-F5344CB8AC3E}">
        <p14:creationId xmlns:p14="http://schemas.microsoft.com/office/powerpoint/2010/main" val="2545998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_Pic1">
            <a:extLst>
              <a:ext uri="{FF2B5EF4-FFF2-40B4-BE49-F238E27FC236}">
                <a16:creationId xmlns:a16="http://schemas.microsoft.com/office/drawing/2014/main" id="{7CFF53DA-3790-45CE-A9FB-002D640ED0AF}"/>
              </a:ext>
            </a:extLst>
          </p:cNvPr>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5254625" y="2309020"/>
            <a:ext cx="2933700" cy="2943225"/>
          </a:xfrm>
          <a:prstGeom prst="rect">
            <a:avLst/>
          </a:prstGeom>
          <a:noFill/>
          <a:ln>
            <a:noFill/>
          </a:ln>
        </p:spPr>
      </p:pic>
      <p:sp>
        <p:nvSpPr>
          <p:cNvPr id="9" name="ZoneTexte 2">
            <a:extLst>
              <a:ext uri="{FF2B5EF4-FFF2-40B4-BE49-F238E27FC236}">
                <a16:creationId xmlns:a16="http://schemas.microsoft.com/office/drawing/2014/main" id="{579355B7-1F40-4983-8FDB-38F85F5F672E}"/>
              </a:ext>
            </a:extLst>
          </p:cNvPr>
          <p:cNvSpPr txBox="1"/>
          <p:nvPr>
            <p:custDataLst>
              <p:tags r:id="rId2"/>
            </p:custDataLst>
          </p:nvPr>
        </p:nvSpPr>
        <p:spPr>
          <a:xfrm>
            <a:off x="2620853" y="6330409"/>
            <a:ext cx="8201244" cy="1022871"/>
          </a:xfrm>
          <a:prstGeom prst="rect">
            <a:avLst/>
          </a:prstGeom>
          <a:noFill/>
        </p:spPr>
        <p:txBody>
          <a:bodyPr wrap="square" lIns="113578" tIns="56790" rIns="113578" bIns="56790" rtlCol="0">
            <a:noAutofit/>
          </a:bodyPr>
          <a:lstStyle/>
          <a:p>
            <a:pPr algn="ctr"/>
            <a:r>
              <a:rPr lang="fr-FR" sz="1400" dirty="0">
                <a:solidFill>
                  <a:srgbClr val="D1C900"/>
                </a:solidFill>
                <a:latin typeface="Calibri"/>
                <a:ea typeface="Times New Roman"/>
                <a:cs typeface="Times New Roman"/>
              </a:rPr>
              <a:t>Cour des comptes – Route de Chêne 54 - 1208 Genève  </a:t>
            </a:r>
            <a:br>
              <a:rPr lang="fr-FR" sz="1400" dirty="0">
                <a:solidFill>
                  <a:srgbClr val="D1C900"/>
                </a:solidFill>
                <a:latin typeface="Calibri"/>
                <a:ea typeface="Times New Roman"/>
                <a:cs typeface="Times New Roman"/>
              </a:rPr>
            </a:br>
            <a:r>
              <a:rPr lang="fr-FR" sz="1400" dirty="0">
                <a:solidFill>
                  <a:srgbClr val="D1C900"/>
                </a:solidFill>
                <a:latin typeface="Calibri"/>
                <a:ea typeface="Times New Roman"/>
                <a:cs typeface="Times New Roman"/>
              </a:rPr>
              <a:t>tél. 022 388 77 </a:t>
            </a:r>
            <a:r>
              <a:rPr lang="fr-FR" sz="1400">
                <a:solidFill>
                  <a:srgbClr val="D1C900"/>
                </a:solidFill>
                <a:latin typeface="Calibri"/>
                <a:ea typeface="Times New Roman"/>
                <a:cs typeface="Times New Roman"/>
              </a:rPr>
              <a:t>90 </a:t>
            </a:r>
            <a:endParaRPr lang="fr-CH" sz="1100" dirty="0">
              <a:solidFill>
                <a:srgbClr val="D1C900"/>
              </a:solidFill>
              <a:latin typeface="Arial"/>
              <a:ea typeface="Times New Roman"/>
            </a:endParaRPr>
          </a:p>
          <a:p>
            <a:pPr algn="ctr"/>
            <a:r>
              <a:rPr lang="fr-FR" sz="1400" dirty="0">
                <a:solidFill>
                  <a:srgbClr val="D1C900"/>
                </a:solidFill>
                <a:latin typeface="Calibri"/>
                <a:ea typeface="Times New Roman"/>
                <a:cs typeface="Times New Roman"/>
              </a:rPr>
              <a:t>http://www.cdc-ge.ch</a:t>
            </a:r>
            <a:endParaRPr lang="fr-CH" sz="1100" dirty="0">
              <a:solidFill>
                <a:srgbClr val="D1C900"/>
              </a:solidFill>
              <a:latin typeface="Arial"/>
              <a:ea typeface="Times New Roman"/>
            </a:endParaRPr>
          </a:p>
        </p:txBody>
      </p:sp>
    </p:spTree>
    <p:extLst>
      <p:ext uri="{BB962C8B-B14F-4D97-AF65-F5344CB8AC3E}">
        <p14:creationId xmlns:p14="http://schemas.microsoft.com/office/powerpoint/2010/main" val="277704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custDataLst>
              <p:tags r:id="rId1"/>
            </p:custDataLst>
          </p:nvPr>
        </p:nvSpPr>
        <p:spPr>
          <a:xfrm>
            <a:off x="384771" y="1908423"/>
            <a:ext cx="12601400" cy="2662517"/>
          </a:xfrm>
          <a:prstGeom prst="rect">
            <a:avLst/>
          </a:prstGeom>
          <a:ln w="19050">
            <a:noFill/>
          </a:ln>
        </p:spPr>
        <p:txBody>
          <a:bodyPr>
            <a:noAutofit/>
          </a:bodyPr>
          <a:lst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r>
              <a:rPr lang="fr-CH" sz="2800" dirty="0" err="1">
                <a:solidFill>
                  <a:srgbClr val="002060"/>
                </a:solidFill>
                <a:latin typeface="Lato" panose="020F0502020204030203" pitchFamily="34" charset="0"/>
                <a:cs typeface="Arial" panose="020B0604020202020204" pitchFamily="34" charset="0"/>
              </a:rPr>
              <a:t>Einleitung</a:t>
            </a:r>
            <a:r>
              <a:rPr lang="fr-CH" sz="2800" dirty="0">
                <a:solidFill>
                  <a:srgbClr val="002060"/>
                </a:solidFill>
                <a:latin typeface="Lato" panose="020F0502020204030203" pitchFamily="34" charset="0"/>
                <a:cs typeface="Arial" panose="020B0604020202020204" pitchFamily="34" charset="0"/>
              </a:rPr>
              <a:t>: die Organisation des </a:t>
            </a:r>
            <a:r>
              <a:rPr lang="fr-CH" sz="2800" dirty="0" err="1">
                <a:solidFill>
                  <a:srgbClr val="002060"/>
                </a:solidFill>
                <a:latin typeface="Lato" panose="020F0502020204030203" pitchFamily="34" charset="0"/>
                <a:cs typeface="Arial" panose="020B0604020202020204" pitchFamily="34" charset="0"/>
              </a:rPr>
              <a:t>Genfer</a:t>
            </a:r>
            <a:r>
              <a:rPr lang="fr-CH" sz="2800" dirty="0">
                <a:solidFill>
                  <a:srgbClr val="002060"/>
                </a:solidFill>
                <a:latin typeface="Lato" panose="020F0502020204030203" pitchFamily="34" charset="0"/>
                <a:cs typeface="Arial" panose="020B0604020202020204" pitchFamily="34" charset="0"/>
              </a:rPr>
              <a:t> </a:t>
            </a:r>
            <a:r>
              <a:rPr lang="fr-CH" sz="2800" dirty="0" err="1">
                <a:solidFill>
                  <a:srgbClr val="002060"/>
                </a:solidFill>
                <a:latin typeface="Lato" panose="020F0502020204030203" pitchFamily="34" charset="0"/>
                <a:cs typeface="Arial" panose="020B0604020202020204" pitchFamily="34" charset="0"/>
              </a:rPr>
              <a:t>Rechnungshofs</a:t>
            </a:r>
            <a:r>
              <a:rPr lang="fr-CH" sz="2800" dirty="0">
                <a:solidFill>
                  <a:srgbClr val="002060"/>
                </a:solidFill>
                <a:latin typeface="Lato" panose="020F0502020204030203" pitchFamily="34" charset="0"/>
                <a:cs typeface="Arial" panose="020B0604020202020204" pitchFamily="34" charset="0"/>
              </a:rPr>
              <a:t>, Evaluation </a:t>
            </a:r>
            <a:r>
              <a:rPr lang="fr-CH" sz="2800" dirty="0" err="1">
                <a:solidFill>
                  <a:srgbClr val="002060"/>
                </a:solidFill>
                <a:latin typeface="Lato" panose="020F0502020204030203" pitchFamily="34" charset="0"/>
                <a:cs typeface="Arial" panose="020B0604020202020204" pitchFamily="34" charset="0"/>
              </a:rPr>
              <a:t>im</a:t>
            </a:r>
            <a:r>
              <a:rPr lang="fr-CH" sz="2800" dirty="0">
                <a:solidFill>
                  <a:srgbClr val="002060"/>
                </a:solidFill>
                <a:latin typeface="Lato" panose="020F0502020204030203" pitchFamily="34" charset="0"/>
                <a:cs typeface="Arial" panose="020B0604020202020204" pitchFamily="34" charset="0"/>
              </a:rPr>
              <a:t> </a:t>
            </a:r>
            <a:r>
              <a:rPr lang="fr-CH" sz="2800" dirty="0" err="1">
                <a:solidFill>
                  <a:srgbClr val="002060"/>
                </a:solidFill>
                <a:latin typeface="Lato" panose="020F0502020204030203" pitchFamily="34" charset="0"/>
                <a:cs typeface="Arial" panose="020B0604020202020204" pitchFamily="34" charset="0"/>
              </a:rPr>
              <a:t>Schulbereich</a:t>
            </a:r>
            <a:endParaRPr lang="fr-CH" sz="2800" dirty="0">
              <a:solidFill>
                <a:srgbClr val="002060"/>
              </a:solidFill>
              <a:latin typeface="Lato" panose="020F0502020204030203" pitchFamily="34" charset="0"/>
              <a:cs typeface="Arial" panose="020B0604020202020204" pitchFamily="34" charset="0"/>
            </a:endParaRPr>
          </a:p>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r>
              <a:rPr lang="fr-CH" sz="2800" dirty="0">
                <a:solidFill>
                  <a:srgbClr val="002060"/>
                </a:solidFill>
                <a:latin typeface="Lato" panose="020F0502020204030203" pitchFamily="34" charset="0"/>
                <a:cs typeface="Arial" panose="020B0604020202020204" pitchFamily="34" charset="0"/>
              </a:rPr>
              <a:t>Der </a:t>
            </a:r>
            <a:r>
              <a:rPr lang="fr-CH" sz="2800" dirty="0" err="1">
                <a:solidFill>
                  <a:srgbClr val="002060"/>
                </a:solidFill>
                <a:latin typeface="Lato" panose="020F0502020204030203" pitchFamily="34" charset="0"/>
                <a:cs typeface="Arial" panose="020B0604020202020204" pitchFamily="34" charset="0"/>
              </a:rPr>
              <a:t>Umgang</a:t>
            </a:r>
            <a:r>
              <a:rPr lang="fr-CH" sz="2800" dirty="0">
                <a:solidFill>
                  <a:srgbClr val="002060"/>
                </a:solidFill>
                <a:latin typeface="Lato" panose="020F0502020204030203" pitchFamily="34" charset="0"/>
                <a:cs typeface="Arial" panose="020B0604020202020204" pitchFamily="34" charset="0"/>
              </a:rPr>
              <a:t> mit </a:t>
            </a:r>
            <a:r>
              <a:rPr lang="fr-CH" sz="2800" dirty="0" err="1">
                <a:solidFill>
                  <a:srgbClr val="002060"/>
                </a:solidFill>
                <a:latin typeface="Lato" panose="020F0502020204030203" pitchFamily="34" charset="0"/>
                <a:cs typeface="Arial" panose="020B0604020202020204" pitchFamily="34" charset="0"/>
              </a:rPr>
              <a:t>Kindern</a:t>
            </a:r>
            <a:r>
              <a:rPr lang="fr-CH" sz="2800" dirty="0">
                <a:solidFill>
                  <a:srgbClr val="002060"/>
                </a:solidFill>
                <a:latin typeface="Lato" panose="020F0502020204030203" pitchFamily="34" charset="0"/>
                <a:cs typeface="Arial" panose="020B0604020202020204" pitchFamily="34" charset="0"/>
              </a:rPr>
              <a:t> in vier </a:t>
            </a:r>
            <a:r>
              <a:rPr lang="fr-CH" sz="2800" dirty="0" err="1">
                <a:solidFill>
                  <a:srgbClr val="002060"/>
                </a:solidFill>
                <a:latin typeface="Lato" panose="020F0502020204030203" pitchFamily="34" charset="0"/>
                <a:cs typeface="Arial" panose="020B0604020202020204" pitchFamily="34" charset="0"/>
              </a:rPr>
              <a:t>Beispielen</a:t>
            </a:r>
            <a:endParaRPr lang="fr-CH" sz="2800" dirty="0">
              <a:solidFill>
                <a:srgbClr val="002060"/>
              </a:solidFill>
              <a:latin typeface="Lato" panose="020F0502020204030203" pitchFamily="34" charset="0"/>
              <a:cs typeface="Arial" panose="020B0604020202020204" pitchFamily="34" charset="0"/>
            </a:endParaRPr>
          </a:p>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r>
              <a:rPr lang="fr-CH" sz="2800" dirty="0" err="1">
                <a:solidFill>
                  <a:srgbClr val="002060"/>
                </a:solidFill>
                <a:latin typeface="Lato" panose="020F0502020204030203" pitchFamily="34" charset="0"/>
                <a:cs typeface="Arial" panose="020B0604020202020204" pitchFamily="34" charset="0"/>
              </a:rPr>
              <a:t>Fazit</a:t>
            </a:r>
            <a:endParaRPr lang="fr-CH" sz="2800" dirty="0">
              <a:solidFill>
                <a:srgbClr val="002060"/>
              </a:solidFill>
              <a:latin typeface="Lato" panose="020F0502020204030203" pitchFamily="34" charset="0"/>
              <a:cs typeface="Arial" panose="020B0604020202020204" pitchFamily="34" charset="0"/>
            </a:endParaRPr>
          </a:p>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0" indent="0">
              <a:spcBef>
                <a:spcPts val="1200"/>
              </a:spcBef>
              <a:spcAft>
                <a:spcPts val="600"/>
              </a:spcAft>
              <a:buNone/>
              <a:tabLst>
                <a:tab pos="3048140" algn="l"/>
              </a:tabLst>
            </a:pPr>
            <a:endParaRPr lang="fr-CH" sz="2000" dirty="0">
              <a:solidFill>
                <a:srgbClr val="A6978A"/>
              </a:solidFill>
              <a:latin typeface="Lato" panose="020F0502020204030203" pitchFamily="34" charset="0"/>
              <a:cs typeface="Arial" panose="020B0604020202020204" pitchFamily="34" charset="0"/>
            </a:endParaRPr>
          </a:p>
          <a:p>
            <a:pPr>
              <a:buFont typeface="Wingdings" panose="05000000000000000000" pitchFamily="2" charset="2"/>
              <a:buChar char="§"/>
              <a:tabLst>
                <a:tab pos="3048140" algn="l"/>
              </a:tabLst>
            </a:pPr>
            <a:endParaRPr lang="fr-CH" sz="2800" b="1" dirty="0">
              <a:solidFill>
                <a:srgbClr val="A6978A"/>
              </a:solidFill>
              <a:latin typeface="Arial" pitchFamily="34" charset="0"/>
              <a:cs typeface="Arial" pitchFamily="34" charset="0"/>
            </a:endParaRPr>
          </a:p>
          <a:p>
            <a:pPr marL="0" indent="0">
              <a:buNone/>
              <a:tabLst>
                <a:tab pos="3048140" algn="l"/>
              </a:tabLst>
            </a:pPr>
            <a:endParaRPr lang="fr-CH" sz="2800" b="1" dirty="0">
              <a:solidFill>
                <a:srgbClr val="A6978A"/>
              </a:solidFill>
              <a:latin typeface="Arial" pitchFamily="34" charset="0"/>
              <a:cs typeface="Arial" pitchFamily="34" charset="0"/>
            </a:endParaRPr>
          </a:p>
        </p:txBody>
      </p:sp>
      <p:sp>
        <p:nvSpPr>
          <p:cNvPr id="8" name="Rectangle 7">
            <a:extLst>
              <a:ext uri="{FF2B5EF4-FFF2-40B4-BE49-F238E27FC236}">
                <a16:creationId xmlns:a16="http://schemas.microsoft.com/office/drawing/2014/main" id="{B0E17840-DDE3-4708-9ED2-6D6FC81097BF}"/>
              </a:ext>
            </a:extLst>
          </p:cNvPr>
          <p:cNvSpPr/>
          <p:nvPr>
            <p:custDataLst>
              <p:tags r:id="rId2"/>
            </p:custDataLst>
          </p:nvPr>
        </p:nvSpPr>
        <p:spPr>
          <a:xfrm>
            <a:off x="0" y="7"/>
            <a:ext cx="13442949" cy="757623"/>
          </a:xfrm>
          <a:prstGeom prst="rect">
            <a:avLst/>
          </a:prstGeom>
          <a:solidFill>
            <a:srgbClr val="D1C900"/>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r"/>
            <a:endParaRPr lang="fr-CH" dirty="0"/>
          </a:p>
        </p:txBody>
      </p:sp>
      <p:sp>
        <p:nvSpPr>
          <p:cNvPr id="9" name="Espace réservé du numéro de diapositive 1">
            <a:extLst>
              <a:ext uri="{FF2B5EF4-FFF2-40B4-BE49-F238E27FC236}">
                <a16:creationId xmlns:a16="http://schemas.microsoft.com/office/drawing/2014/main" id="{7A5A8A44-AE06-4E6B-9C01-FA03149AC624}"/>
              </a:ext>
            </a:extLst>
          </p:cNvPr>
          <p:cNvSpPr txBox="1">
            <a:spLocks/>
          </p:cNvSpPr>
          <p:nvPr>
            <p:custDataLst>
              <p:tags r:id="rId3"/>
            </p:custDataLst>
          </p:nvPr>
        </p:nvSpPr>
        <p:spPr>
          <a:xfrm>
            <a:off x="11426435" y="7008179"/>
            <a:ext cx="407608" cy="402567"/>
          </a:xfrm>
          <a:prstGeom prst="rect">
            <a:avLst/>
          </a:prstGeom>
        </p:spPr>
        <p:txBody>
          <a:bodyPr vert="horz" lIns="99569" tIns="49785" rIns="99569" bIns="49785" rtlCol="0" anchor="ctr"/>
          <a:lstStyle>
            <a:defPPr>
              <a:defRPr lang="fr-FR"/>
            </a:defPPr>
            <a:lvl1pPr marL="0" algn="r" defTabSz="995690" rtl="0" eaLnBrk="1" latinLnBrk="0" hangingPunct="1">
              <a:defRPr sz="1300" kern="1200">
                <a:solidFill>
                  <a:schemeClr val="tx1">
                    <a:tint val="75000"/>
                  </a:schemeClr>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a:lstStyle>
          <a:p>
            <a:fld id="{EA53F418-CE2F-4805-ADD4-B26E9D6F08E5}" type="slidenum">
              <a:rPr lang="fr-CH"/>
              <a:pPr/>
              <a:t>2</a:t>
            </a:fld>
            <a:endParaRPr lang="fr-CH" dirty="0"/>
          </a:p>
        </p:txBody>
      </p:sp>
      <p:pic>
        <p:nvPicPr>
          <p:cNvPr id="7" name="Image 6" descr="Une image contenant hache&#10;&#10;Description générée avec un niveau de confiance très élevé">
            <a:extLst>
              <a:ext uri="{FF2B5EF4-FFF2-40B4-BE49-F238E27FC236}">
                <a16:creationId xmlns:a16="http://schemas.microsoft.com/office/drawing/2014/main" id="{FE5C7FCA-7176-4F97-8C89-3A1A146155E6}"/>
              </a:ext>
            </a:extLst>
          </p:cNvPr>
          <p:cNvPicPr>
            <a:picLocks noChangeAspect="1"/>
          </p:cNvPicPr>
          <p:nvPr>
            <p:custDataLst>
              <p:tags r:id="rId4"/>
            </p:custDataLst>
          </p:nvPr>
        </p:nvPicPr>
        <p:blipFill>
          <a:blip r:embed="rId8" cstate="print">
            <a:extLst>
              <a:ext uri="{28A0092B-C50C-407E-A947-70E740481C1C}">
                <a14:useLocalDpi xmlns:a14="http://schemas.microsoft.com/office/drawing/2010/main" val="0"/>
              </a:ext>
            </a:extLst>
          </a:blip>
          <a:stretch>
            <a:fillRect/>
          </a:stretch>
        </p:blipFill>
        <p:spPr>
          <a:xfrm>
            <a:off x="309710" y="6683589"/>
            <a:ext cx="507109" cy="625434"/>
          </a:xfrm>
          <a:prstGeom prst="rect">
            <a:avLst/>
          </a:prstGeom>
        </p:spPr>
      </p:pic>
      <p:sp>
        <p:nvSpPr>
          <p:cNvPr id="10" name="ZoneTexte 9">
            <a:extLst>
              <a:ext uri="{FF2B5EF4-FFF2-40B4-BE49-F238E27FC236}">
                <a16:creationId xmlns:a16="http://schemas.microsoft.com/office/drawing/2014/main" id="{443C0026-3BD5-4936-8B26-C1DCF07AEF6B}"/>
              </a:ext>
            </a:extLst>
          </p:cNvPr>
          <p:cNvSpPr txBox="1"/>
          <p:nvPr>
            <p:custDataLst>
              <p:tags r:id="rId5"/>
            </p:custDataLst>
          </p:nvPr>
        </p:nvSpPr>
        <p:spPr>
          <a:xfrm>
            <a:off x="7898334" y="171825"/>
            <a:ext cx="5544616" cy="531430"/>
          </a:xfrm>
          <a:prstGeom prst="rect">
            <a:avLst/>
          </a:prstGeom>
          <a:noFill/>
        </p:spPr>
        <p:txBody>
          <a:bodyPr wrap="square" lIns="99569" tIns="49785" rIns="99569" bIns="49785" rtlCol="0">
            <a:spAutoFit/>
          </a:bodyPr>
          <a:lstStyle/>
          <a:p>
            <a:pPr algn="r"/>
            <a:r>
              <a:rPr lang="fr-CH" sz="2800" b="1" cap="small" dirty="0" err="1">
                <a:solidFill>
                  <a:schemeClr val="bg1"/>
                </a:solidFill>
                <a:latin typeface="Lato Black" panose="020F0A02020204030203" pitchFamily="34" charset="0"/>
                <a:cs typeface="Arial" pitchFamily="34" charset="0"/>
              </a:rPr>
              <a:t>Inhalt</a:t>
            </a:r>
            <a:endParaRPr lang="fr-CH" sz="2800" b="1" cap="small" dirty="0">
              <a:solidFill>
                <a:schemeClr val="bg1"/>
              </a:solidFill>
              <a:latin typeface="Lato Black" panose="020F0A02020204030203" pitchFamily="34" charset="0"/>
              <a:cs typeface="Arial" pitchFamily="34" charset="0"/>
            </a:endParaRPr>
          </a:p>
        </p:txBody>
      </p:sp>
    </p:spTree>
    <p:extLst>
      <p:ext uri="{BB962C8B-B14F-4D97-AF65-F5344CB8AC3E}">
        <p14:creationId xmlns:p14="http://schemas.microsoft.com/office/powerpoint/2010/main" val="372781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custDataLst>
              <p:tags r:id="rId1"/>
            </p:custDataLst>
          </p:nvPr>
        </p:nvSpPr>
        <p:spPr>
          <a:xfrm>
            <a:off x="384771" y="1908423"/>
            <a:ext cx="9332463" cy="2662517"/>
          </a:xfrm>
          <a:prstGeom prst="rect">
            <a:avLst/>
          </a:prstGeom>
          <a:ln w="19050">
            <a:noFill/>
          </a:ln>
        </p:spPr>
        <p:txBody>
          <a:bodyPr>
            <a:noAutofit/>
          </a:bodyPr>
          <a:lst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0" indent="0">
              <a:spcBef>
                <a:spcPts val="1200"/>
              </a:spcBef>
              <a:spcAft>
                <a:spcPts val="600"/>
              </a:spcAft>
              <a:buNone/>
              <a:tabLst>
                <a:tab pos="3048140" algn="l"/>
              </a:tabLst>
            </a:pPr>
            <a:endParaRPr lang="fr-CH" sz="2000" dirty="0">
              <a:solidFill>
                <a:srgbClr val="A6978A"/>
              </a:solidFill>
              <a:latin typeface="Lato" panose="020F0502020204030203" pitchFamily="34" charset="0"/>
              <a:cs typeface="Arial" panose="020B0604020202020204" pitchFamily="34" charset="0"/>
            </a:endParaRPr>
          </a:p>
          <a:p>
            <a:pPr>
              <a:buFont typeface="Wingdings" panose="05000000000000000000" pitchFamily="2" charset="2"/>
              <a:buChar char="§"/>
              <a:tabLst>
                <a:tab pos="3048140" algn="l"/>
              </a:tabLst>
            </a:pPr>
            <a:endParaRPr lang="fr-CH" sz="2800" b="1" dirty="0">
              <a:solidFill>
                <a:srgbClr val="A6978A"/>
              </a:solidFill>
              <a:latin typeface="Arial" pitchFamily="34" charset="0"/>
              <a:cs typeface="Arial" pitchFamily="34" charset="0"/>
            </a:endParaRPr>
          </a:p>
          <a:p>
            <a:pPr marL="0" indent="0">
              <a:buNone/>
              <a:tabLst>
                <a:tab pos="3048140" algn="l"/>
              </a:tabLst>
            </a:pPr>
            <a:endParaRPr lang="fr-CH" sz="2800" b="1" dirty="0">
              <a:solidFill>
                <a:srgbClr val="A6978A"/>
              </a:solidFill>
              <a:latin typeface="Arial" pitchFamily="34" charset="0"/>
              <a:cs typeface="Arial" pitchFamily="34" charset="0"/>
            </a:endParaRPr>
          </a:p>
        </p:txBody>
      </p:sp>
      <p:sp>
        <p:nvSpPr>
          <p:cNvPr id="8" name="Rectangle 7">
            <a:extLst>
              <a:ext uri="{FF2B5EF4-FFF2-40B4-BE49-F238E27FC236}">
                <a16:creationId xmlns:a16="http://schemas.microsoft.com/office/drawing/2014/main" id="{B0E17840-DDE3-4708-9ED2-6D6FC81097BF}"/>
              </a:ext>
            </a:extLst>
          </p:cNvPr>
          <p:cNvSpPr/>
          <p:nvPr>
            <p:custDataLst>
              <p:tags r:id="rId2"/>
            </p:custDataLst>
          </p:nvPr>
        </p:nvSpPr>
        <p:spPr>
          <a:xfrm>
            <a:off x="0" y="7"/>
            <a:ext cx="13442949" cy="757623"/>
          </a:xfrm>
          <a:prstGeom prst="rect">
            <a:avLst/>
          </a:prstGeom>
          <a:solidFill>
            <a:srgbClr val="D1C900"/>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r"/>
            <a:endParaRPr lang="fr-CH" dirty="0"/>
          </a:p>
        </p:txBody>
      </p:sp>
      <p:sp>
        <p:nvSpPr>
          <p:cNvPr id="9" name="Espace réservé du numéro de diapositive 1">
            <a:extLst>
              <a:ext uri="{FF2B5EF4-FFF2-40B4-BE49-F238E27FC236}">
                <a16:creationId xmlns:a16="http://schemas.microsoft.com/office/drawing/2014/main" id="{7A5A8A44-AE06-4E6B-9C01-FA03149AC624}"/>
              </a:ext>
            </a:extLst>
          </p:cNvPr>
          <p:cNvSpPr txBox="1">
            <a:spLocks/>
          </p:cNvSpPr>
          <p:nvPr>
            <p:custDataLst>
              <p:tags r:id="rId3"/>
            </p:custDataLst>
          </p:nvPr>
        </p:nvSpPr>
        <p:spPr>
          <a:xfrm>
            <a:off x="11426435" y="7008179"/>
            <a:ext cx="407608" cy="402567"/>
          </a:xfrm>
          <a:prstGeom prst="rect">
            <a:avLst/>
          </a:prstGeom>
        </p:spPr>
        <p:txBody>
          <a:bodyPr vert="horz" lIns="99569" tIns="49785" rIns="99569" bIns="49785" rtlCol="0" anchor="ctr"/>
          <a:lstStyle>
            <a:defPPr>
              <a:defRPr lang="fr-FR"/>
            </a:defPPr>
            <a:lvl1pPr marL="0" algn="r" defTabSz="995690" rtl="0" eaLnBrk="1" latinLnBrk="0" hangingPunct="1">
              <a:defRPr sz="1300" kern="1200">
                <a:solidFill>
                  <a:schemeClr val="tx1">
                    <a:tint val="75000"/>
                  </a:schemeClr>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a:lstStyle>
          <a:p>
            <a:fld id="{EA53F418-CE2F-4805-ADD4-B26E9D6F08E5}" type="slidenum">
              <a:rPr lang="fr-CH"/>
              <a:pPr/>
              <a:t>3</a:t>
            </a:fld>
            <a:endParaRPr lang="fr-CH" dirty="0"/>
          </a:p>
        </p:txBody>
      </p:sp>
      <p:pic>
        <p:nvPicPr>
          <p:cNvPr id="7" name="Image 6" descr="Une image contenant hache&#10;&#10;Description générée avec un niveau de confiance très élevé">
            <a:extLst>
              <a:ext uri="{FF2B5EF4-FFF2-40B4-BE49-F238E27FC236}">
                <a16:creationId xmlns:a16="http://schemas.microsoft.com/office/drawing/2014/main" id="{FE5C7FCA-7176-4F97-8C89-3A1A146155E6}"/>
              </a:ext>
            </a:extLst>
          </p:cNvPr>
          <p:cNvPicPr>
            <a:picLocks noChangeAspect="1"/>
          </p:cNvPicPr>
          <p:nvPr>
            <p:custDataLst>
              <p:tags r:id="rId4"/>
            </p:custDataLst>
          </p:nvPr>
        </p:nvPicPr>
        <p:blipFill>
          <a:blip r:embed="rId8" cstate="print">
            <a:extLst>
              <a:ext uri="{28A0092B-C50C-407E-A947-70E740481C1C}">
                <a14:useLocalDpi xmlns:a14="http://schemas.microsoft.com/office/drawing/2010/main" val="0"/>
              </a:ext>
            </a:extLst>
          </a:blip>
          <a:stretch>
            <a:fillRect/>
          </a:stretch>
        </p:blipFill>
        <p:spPr>
          <a:xfrm>
            <a:off x="309710" y="6683589"/>
            <a:ext cx="507109" cy="625434"/>
          </a:xfrm>
          <a:prstGeom prst="rect">
            <a:avLst/>
          </a:prstGeom>
        </p:spPr>
      </p:pic>
      <p:sp>
        <p:nvSpPr>
          <p:cNvPr id="10" name="ZoneTexte 9">
            <a:extLst>
              <a:ext uri="{FF2B5EF4-FFF2-40B4-BE49-F238E27FC236}">
                <a16:creationId xmlns:a16="http://schemas.microsoft.com/office/drawing/2014/main" id="{443C0026-3BD5-4936-8B26-C1DCF07AEF6B}"/>
              </a:ext>
            </a:extLst>
          </p:cNvPr>
          <p:cNvSpPr txBox="1"/>
          <p:nvPr>
            <p:custDataLst>
              <p:tags r:id="rId5"/>
            </p:custDataLst>
          </p:nvPr>
        </p:nvSpPr>
        <p:spPr>
          <a:xfrm>
            <a:off x="7898333" y="113103"/>
            <a:ext cx="5544616" cy="531430"/>
          </a:xfrm>
          <a:prstGeom prst="rect">
            <a:avLst/>
          </a:prstGeom>
          <a:noFill/>
        </p:spPr>
        <p:txBody>
          <a:bodyPr wrap="square" lIns="99569" tIns="49785" rIns="99569" bIns="49785" rtlCol="0">
            <a:spAutoFit/>
          </a:bodyPr>
          <a:lstStyle/>
          <a:p>
            <a:pPr algn="r"/>
            <a:r>
              <a:rPr lang="fr-CH" sz="2800" b="1" cap="small" dirty="0" err="1">
                <a:solidFill>
                  <a:schemeClr val="bg1"/>
                </a:solidFill>
                <a:latin typeface="Lato Black" panose="020F0A02020204030203" pitchFamily="34" charset="0"/>
                <a:cs typeface="Arial" pitchFamily="34" charset="0"/>
              </a:rPr>
              <a:t>Einleitung</a:t>
            </a:r>
            <a:endParaRPr lang="fr-CH" sz="2800" b="1" cap="small" dirty="0">
              <a:solidFill>
                <a:schemeClr val="bg1"/>
              </a:solidFill>
              <a:latin typeface="Lato Black" panose="020F0A02020204030203" pitchFamily="34" charset="0"/>
              <a:cs typeface="Arial" pitchFamily="34" charset="0"/>
            </a:endParaRPr>
          </a:p>
        </p:txBody>
      </p:sp>
      <p:sp>
        <p:nvSpPr>
          <p:cNvPr id="2" name="ZoneTexte 1">
            <a:extLst>
              <a:ext uri="{FF2B5EF4-FFF2-40B4-BE49-F238E27FC236}">
                <a16:creationId xmlns:a16="http://schemas.microsoft.com/office/drawing/2014/main" id="{35AB151F-D4F6-AB43-4534-B2A6C21F350B}"/>
              </a:ext>
            </a:extLst>
          </p:cNvPr>
          <p:cNvSpPr txBox="1"/>
          <p:nvPr/>
        </p:nvSpPr>
        <p:spPr>
          <a:xfrm>
            <a:off x="1176859" y="753382"/>
            <a:ext cx="11424832" cy="6555641"/>
          </a:xfrm>
          <a:prstGeom prst="rect">
            <a:avLst/>
          </a:prstGeom>
          <a:noFill/>
        </p:spPr>
        <p:txBody>
          <a:bodyPr wrap="square" rtlCol="0">
            <a:spAutoFit/>
          </a:bodyPr>
          <a:lstStyle/>
          <a:p>
            <a:r>
              <a:rPr lang="fr-CH" sz="2800" dirty="0">
                <a:solidFill>
                  <a:srgbClr val="0070C0"/>
                </a:solidFill>
                <a:latin typeface="Lato" panose="020F0502020204030203" pitchFamily="34" charset="0"/>
              </a:rPr>
              <a:t>Der </a:t>
            </a:r>
            <a:r>
              <a:rPr lang="fr-CH" sz="2800" dirty="0" err="1">
                <a:solidFill>
                  <a:srgbClr val="0070C0"/>
                </a:solidFill>
                <a:latin typeface="Lato" panose="020F0502020204030203" pitchFamily="34" charset="0"/>
              </a:rPr>
              <a:t>Genfer</a:t>
            </a:r>
            <a:r>
              <a:rPr lang="fr-CH" sz="2800" dirty="0">
                <a:solidFill>
                  <a:srgbClr val="0070C0"/>
                </a:solidFill>
                <a:latin typeface="Lato" panose="020F0502020204030203" pitchFamily="34" charset="0"/>
              </a:rPr>
              <a:t> </a:t>
            </a:r>
            <a:r>
              <a:rPr lang="fr-CH" sz="2800" dirty="0" err="1">
                <a:solidFill>
                  <a:srgbClr val="0070C0"/>
                </a:solidFill>
                <a:latin typeface="Lato" panose="020F0502020204030203" pitchFamily="34" charset="0"/>
              </a:rPr>
              <a:t>Rechnungshof</a:t>
            </a:r>
            <a:endParaRPr lang="fr-CH" sz="2800" dirty="0">
              <a:solidFill>
                <a:srgbClr val="0070C0"/>
              </a:solidFill>
              <a:latin typeface="Lato" panose="020F0502020204030203" pitchFamily="34" charset="0"/>
            </a:endParaRPr>
          </a:p>
          <a:p>
            <a:pPr marL="342900" indent="-342900">
              <a:buFont typeface="Arial" panose="020B0604020202020204" pitchFamily="34" charset="0"/>
              <a:buChar char="•"/>
            </a:pPr>
            <a:r>
              <a:rPr lang="fr-CH" sz="2800" dirty="0" err="1">
                <a:latin typeface="Lato" panose="020F0502020204030203" pitchFamily="34" charset="0"/>
              </a:rPr>
              <a:t>Das</a:t>
            </a:r>
            <a:r>
              <a:rPr lang="fr-CH" sz="2800" dirty="0">
                <a:latin typeface="Lato" panose="020F0502020204030203" pitchFamily="34" charset="0"/>
              </a:rPr>
              <a:t> </a:t>
            </a:r>
            <a:r>
              <a:rPr lang="fr-CH" sz="2800" dirty="0" err="1">
                <a:latin typeface="Lato" panose="020F0502020204030203" pitchFamily="34" charset="0"/>
              </a:rPr>
              <a:t>oberste</a:t>
            </a:r>
            <a:r>
              <a:rPr lang="fr-CH" sz="2800" dirty="0">
                <a:latin typeface="Lato" panose="020F0502020204030203" pitchFamily="34" charset="0"/>
              </a:rPr>
              <a:t> </a:t>
            </a:r>
            <a:r>
              <a:rPr lang="fr-CH" sz="2800" dirty="0" err="1">
                <a:latin typeface="Lato" panose="020F0502020204030203" pitchFamily="34" charset="0"/>
              </a:rPr>
              <a:t>Aufsichtsorgan</a:t>
            </a:r>
            <a:endParaRPr lang="fr-CH" sz="2800" dirty="0">
              <a:latin typeface="Lato" panose="020F0502020204030203" pitchFamily="34" charset="0"/>
            </a:endParaRPr>
          </a:p>
          <a:p>
            <a:pPr marL="342900" indent="-342900">
              <a:buFont typeface="Arial" panose="020B0604020202020204" pitchFamily="34" charset="0"/>
              <a:buChar char="•"/>
            </a:pPr>
            <a:r>
              <a:rPr lang="fr-CH" sz="2800" dirty="0">
                <a:latin typeface="Lato" panose="020F0502020204030203" pitchFamily="34" charset="0"/>
              </a:rPr>
              <a:t>Evaluation </a:t>
            </a:r>
            <a:r>
              <a:rPr lang="fr-CH" sz="2800" dirty="0" err="1">
                <a:latin typeface="Lato" panose="020F0502020204030203" pitchFamily="34" charset="0"/>
              </a:rPr>
              <a:t>seit</a:t>
            </a:r>
            <a:r>
              <a:rPr lang="fr-CH" sz="2800" dirty="0">
                <a:latin typeface="Lato" panose="020F0502020204030203" pitchFamily="34" charset="0"/>
              </a:rPr>
              <a:t> 2013</a:t>
            </a:r>
          </a:p>
          <a:p>
            <a:pPr marL="342900" indent="-342900">
              <a:buFont typeface="Arial" panose="020B0604020202020204" pitchFamily="34" charset="0"/>
              <a:buChar char="•"/>
            </a:pPr>
            <a:r>
              <a:rPr lang="fr-CH" sz="2800" dirty="0" err="1">
                <a:latin typeface="Lato" panose="020F0502020204030203" pitchFamily="34" charset="0"/>
              </a:rPr>
              <a:t>drei</a:t>
            </a:r>
            <a:r>
              <a:rPr lang="fr-CH" sz="2800" dirty="0">
                <a:latin typeface="Lato" panose="020F0502020204030203" pitchFamily="34" charset="0"/>
              </a:rPr>
              <a:t>, </a:t>
            </a:r>
            <a:r>
              <a:rPr lang="fr-CH" sz="2800" dirty="0" err="1">
                <a:latin typeface="Lato" panose="020F0502020204030203" pitchFamily="34" charset="0"/>
              </a:rPr>
              <a:t>dann</a:t>
            </a:r>
            <a:r>
              <a:rPr lang="fr-CH" sz="2800" dirty="0">
                <a:latin typeface="Lato" panose="020F0502020204030203" pitchFamily="34" charset="0"/>
              </a:rPr>
              <a:t> vier </a:t>
            </a:r>
            <a:r>
              <a:rPr lang="fr-CH" sz="2800" dirty="0" err="1">
                <a:latin typeface="Lato" panose="020F0502020204030203" pitchFamily="34" charset="0"/>
              </a:rPr>
              <a:t>Evaluatoren</a:t>
            </a:r>
            <a:r>
              <a:rPr lang="fr-CH" sz="2800" dirty="0">
                <a:latin typeface="Lato" panose="020F0502020204030203" pitchFamily="34" charset="0"/>
              </a:rPr>
              <a:t> (</a:t>
            </a:r>
            <a:r>
              <a:rPr lang="fr-CH" sz="2800" dirty="0" err="1">
                <a:latin typeface="Lato" panose="020F0502020204030203" pitchFamily="34" charset="0"/>
              </a:rPr>
              <a:t>Generalisten</a:t>
            </a:r>
            <a:r>
              <a:rPr lang="fr-CH" sz="2800" dirty="0">
                <a:latin typeface="Lato" panose="020F0502020204030203" pitchFamily="34" charset="0"/>
              </a:rPr>
              <a:t>)</a:t>
            </a:r>
          </a:p>
          <a:p>
            <a:pPr marL="342900" indent="-342900">
              <a:buFont typeface="Arial" panose="020B0604020202020204" pitchFamily="34" charset="0"/>
              <a:buChar char="•"/>
            </a:pPr>
            <a:r>
              <a:rPr lang="fr-CH" sz="2800" dirty="0" err="1">
                <a:latin typeface="Lato" panose="020F0502020204030203" pitchFamily="34" charset="0"/>
              </a:rPr>
              <a:t>Nur</a:t>
            </a:r>
            <a:r>
              <a:rPr lang="fr-CH" sz="2800" dirty="0">
                <a:latin typeface="Lato" panose="020F0502020204030203" pitchFamily="34" charset="0"/>
              </a:rPr>
              <a:t> </a:t>
            </a:r>
            <a:r>
              <a:rPr lang="fr-CH" sz="2800" dirty="0" err="1">
                <a:latin typeface="Lato" panose="020F0502020204030203" pitchFamily="34" charset="0"/>
              </a:rPr>
              <a:t>wenige</a:t>
            </a:r>
            <a:r>
              <a:rPr lang="fr-CH" sz="2800" dirty="0">
                <a:latin typeface="Lato" panose="020F0502020204030203" pitchFamily="34" charset="0"/>
              </a:rPr>
              <a:t> </a:t>
            </a:r>
            <a:r>
              <a:rPr lang="fr-CH" sz="2800" dirty="0" err="1">
                <a:latin typeface="Lato" panose="020F0502020204030203" pitchFamily="34" charset="0"/>
              </a:rPr>
              <a:t>Spezialisten</a:t>
            </a:r>
            <a:r>
              <a:rPr lang="fr-CH" sz="2800" dirty="0">
                <a:latin typeface="Lato" panose="020F0502020204030203" pitchFamily="34" charset="0"/>
              </a:rPr>
              <a:t> </a:t>
            </a:r>
            <a:r>
              <a:rPr lang="fr-CH" sz="2800" dirty="0" err="1">
                <a:latin typeface="Lato" panose="020F0502020204030203" pitchFamily="34" charset="0"/>
              </a:rPr>
              <a:t>wurden</a:t>
            </a:r>
            <a:r>
              <a:rPr lang="fr-CH" sz="2800" dirty="0">
                <a:latin typeface="Lato" panose="020F0502020204030203" pitchFamily="34" charset="0"/>
              </a:rPr>
              <a:t> </a:t>
            </a:r>
            <a:r>
              <a:rPr lang="fr-CH" sz="2800" dirty="0" err="1">
                <a:latin typeface="Lato" panose="020F0502020204030203" pitchFamily="34" charset="0"/>
              </a:rPr>
              <a:t>beauftragt</a:t>
            </a:r>
            <a:endParaRPr lang="fr-CH" sz="2800" dirty="0">
              <a:latin typeface="Lato" panose="020F0502020204030203" pitchFamily="34" charset="0"/>
            </a:endParaRPr>
          </a:p>
          <a:p>
            <a:pPr marL="342900" indent="-342900">
              <a:buFont typeface="Arial" panose="020B0604020202020204" pitchFamily="34" charset="0"/>
              <a:buChar char="•"/>
            </a:pPr>
            <a:r>
              <a:rPr lang="fr-CH" sz="2800" dirty="0">
                <a:latin typeface="Lato" panose="020F0502020204030203" pitchFamily="34" charset="0"/>
              </a:rPr>
              <a:t>15 </a:t>
            </a:r>
            <a:r>
              <a:rPr lang="fr-CH" sz="2800" dirty="0" err="1">
                <a:latin typeface="Lato" panose="020F0502020204030203" pitchFamily="34" charset="0"/>
              </a:rPr>
              <a:t>veröffentlichte</a:t>
            </a:r>
            <a:r>
              <a:rPr lang="fr-CH" sz="2800" dirty="0">
                <a:latin typeface="Lato" panose="020F0502020204030203" pitchFamily="34" charset="0"/>
              </a:rPr>
              <a:t> </a:t>
            </a:r>
            <a:r>
              <a:rPr lang="fr-CH" sz="2800" dirty="0" err="1">
                <a:latin typeface="Lato" panose="020F0502020204030203" pitchFamily="34" charset="0"/>
              </a:rPr>
              <a:t>Berichte</a:t>
            </a:r>
            <a:endParaRPr lang="fr-CH" sz="2800" dirty="0">
              <a:latin typeface="Lato" panose="020F0502020204030203" pitchFamily="34" charset="0"/>
            </a:endParaRPr>
          </a:p>
          <a:p>
            <a:pPr marL="342900" indent="-342900">
              <a:buFont typeface="Arial" panose="020B0604020202020204" pitchFamily="34" charset="0"/>
              <a:buChar char="•"/>
            </a:pPr>
            <a:r>
              <a:rPr lang="fr-CH" sz="2800" dirty="0" err="1">
                <a:latin typeface="Lato" panose="020F0502020204030203" pitchFamily="34" charset="0"/>
              </a:rPr>
              <a:t>Ein</a:t>
            </a:r>
            <a:r>
              <a:rPr lang="fr-CH" sz="2800" dirty="0">
                <a:latin typeface="Lato" panose="020F0502020204030203" pitchFamily="34" charset="0"/>
              </a:rPr>
              <a:t> </a:t>
            </a:r>
            <a:r>
              <a:rPr lang="fr-CH" sz="2800" dirty="0" err="1">
                <a:latin typeface="Lato" panose="020F0502020204030203" pitchFamily="34" charset="0"/>
              </a:rPr>
              <a:t>grosser</a:t>
            </a:r>
            <a:r>
              <a:rPr lang="fr-CH" sz="2800" dirty="0">
                <a:latin typeface="Lato" panose="020F0502020204030203" pitchFamily="34" charset="0"/>
              </a:rPr>
              <a:t> Teil der </a:t>
            </a:r>
            <a:r>
              <a:rPr lang="fr-CH" sz="2800" dirty="0" err="1">
                <a:latin typeface="Lato" panose="020F0502020204030203" pitchFamily="34" charset="0"/>
              </a:rPr>
              <a:t>Evaluationen</a:t>
            </a:r>
            <a:r>
              <a:rPr lang="fr-CH" sz="2800" dirty="0">
                <a:latin typeface="Lato" panose="020F0502020204030203" pitchFamily="34" charset="0"/>
              </a:rPr>
              <a:t> </a:t>
            </a:r>
            <a:r>
              <a:rPr lang="fr-CH" sz="2800" dirty="0" err="1">
                <a:latin typeface="Lato" panose="020F0502020204030203" pitchFamily="34" charset="0"/>
              </a:rPr>
              <a:t>betreffen</a:t>
            </a:r>
            <a:r>
              <a:rPr lang="fr-CH" sz="2800" dirty="0">
                <a:latin typeface="Lato" panose="020F0502020204030203" pitchFamily="34" charset="0"/>
              </a:rPr>
              <a:t> die Kinder</a:t>
            </a:r>
          </a:p>
          <a:p>
            <a:pPr marL="342900" indent="-342900">
              <a:buFont typeface="Arial" panose="020B0604020202020204" pitchFamily="34" charset="0"/>
              <a:buChar char="•"/>
            </a:pPr>
            <a:endParaRPr lang="fr-CH" sz="2800" dirty="0">
              <a:latin typeface="Lato" panose="020F0502020204030203" pitchFamily="34" charset="0"/>
            </a:endParaRPr>
          </a:p>
          <a:p>
            <a:r>
              <a:rPr lang="fr-CH" sz="2800" dirty="0" err="1">
                <a:solidFill>
                  <a:srgbClr val="0070C0"/>
                </a:solidFill>
                <a:latin typeface="Lato" panose="020F0502020204030203" pitchFamily="34" charset="0"/>
              </a:rPr>
              <a:t>Fragen</a:t>
            </a:r>
            <a:endParaRPr lang="fr-CH" sz="2800" dirty="0">
              <a:solidFill>
                <a:srgbClr val="0070C0"/>
              </a:solidFill>
              <a:latin typeface="Lato" panose="020F0502020204030203" pitchFamily="34" charset="0"/>
            </a:endParaRPr>
          </a:p>
          <a:p>
            <a:pPr marL="342900" indent="-342900">
              <a:buFont typeface="Arial" panose="020B0604020202020204" pitchFamily="34" charset="0"/>
              <a:buChar char="•"/>
            </a:pPr>
            <a:r>
              <a:rPr lang="fr-CH" sz="2800" dirty="0" err="1">
                <a:latin typeface="Lato" panose="020F0502020204030203" pitchFamily="34" charset="0"/>
              </a:rPr>
              <a:t>Was</a:t>
            </a:r>
            <a:r>
              <a:rPr lang="fr-CH" sz="2800" dirty="0">
                <a:latin typeface="Lato" panose="020F0502020204030203" pitchFamily="34" charset="0"/>
              </a:rPr>
              <a:t> </a:t>
            </a:r>
            <a:r>
              <a:rPr lang="fr-CH" sz="2800" dirty="0" err="1">
                <a:latin typeface="Lato" panose="020F0502020204030203" pitchFamily="34" charset="0"/>
              </a:rPr>
              <a:t>ist</a:t>
            </a:r>
            <a:r>
              <a:rPr lang="fr-CH" sz="2800" dirty="0">
                <a:latin typeface="Lato" panose="020F0502020204030203" pitchFamily="34" charset="0"/>
              </a:rPr>
              <a:t> </a:t>
            </a:r>
            <a:r>
              <a:rPr lang="fr-CH" sz="2800" dirty="0" err="1">
                <a:latin typeface="Lato" panose="020F0502020204030203" pitchFamily="34" charset="0"/>
              </a:rPr>
              <a:t>spezifisch</a:t>
            </a:r>
            <a:r>
              <a:rPr lang="fr-CH" sz="2800" dirty="0">
                <a:latin typeface="Lato" panose="020F0502020204030203" pitchFamily="34" charset="0"/>
              </a:rPr>
              <a:t> an der </a:t>
            </a:r>
            <a:r>
              <a:rPr lang="fr-CH" sz="2800" dirty="0" err="1">
                <a:latin typeface="Lato" panose="020F0502020204030203" pitchFamily="34" charset="0"/>
              </a:rPr>
              <a:t>Schule</a:t>
            </a:r>
            <a:r>
              <a:rPr lang="fr-CH" sz="2800" dirty="0">
                <a:latin typeface="Lato" panose="020F0502020204030203" pitchFamily="34" charset="0"/>
              </a:rPr>
              <a:t> </a:t>
            </a:r>
            <a:r>
              <a:rPr lang="fr-CH" sz="2800" dirty="0" err="1">
                <a:latin typeface="Lato" panose="020F0502020204030203" pitchFamily="34" charset="0"/>
              </a:rPr>
              <a:t>als</a:t>
            </a:r>
            <a:r>
              <a:rPr lang="fr-CH" sz="2800" dirty="0">
                <a:latin typeface="Lato" panose="020F0502020204030203" pitchFamily="34" charset="0"/>
              </a:rPr>
              <a:t> </a:t>
            </a:r>
            <a:r>
              <a:rPr lang="fr-CH" sz="2800" dirty="0" err="1">
                <a:latin typeface="Lato" panose="020F0502020204030203" pitchFamily="34" charset="0"/>
              </a:rPr>
              <a:t>Untersuchungsort</a:t>
            </a:r>
            <a:r>
              <a:rPr lang="fr-CH" sz="2800" dirty="0">
                <a:latin typeface="Lato" panose="020F0502020204030203" pitchFamily="34" charset="0"/>
              </a:rPr>
              <a:t>?</a:t>
            </a:r>
          </a:p>
          <a:p>
            <a:pPr marL="342900" indent="-342900">
              <a:buFont typeface="Arial" panose="020B0604020202020204" pitchFamily="34" charset="0"/>
              <a:buChar char="•"/>
            </a:pPr>
            <a:r>
              <a:rPr lang="fr-CH" sz="2800" dirty="0" err="1">
                <a:latin typeface="Lato" panose="020F0502020204030203" pitchFamily="34" charset="0"/>
              </a:rPr>
              <a:t>Wie</a:t>
            </a:r>
            <a:r>
              <a:rPr lang="fr-CH" sz="2800" dirty="0">
                <a:latin typeface="Lato" panose="020F0502020204030203" pitchFamily="34" charset="0"/>
              </a:rPr>
              <a:t> </a:t>
            </a:r>
            <a:r>
              <a:rPr lang="fr-CH" sz="2800" dirty="0" err="1">
                <a:latin typeface="Lato" panose="020F0502020204030203" pitchFamily="34" charset="0"/>
              </a:rPr>
              <a:t>können</a:t>
            </a:r>
            <a:r>
              <a:rPr lang="fr-CH" sz="2800" dirty="0">
                <a:latin typeface="Lato" panose="020F0502020204030203" pitchFamily="34" charset="0"/>
              </a:rPr>
              <a:t> die </a:t>
            </a:r>
            <a:r>
              <a:rPr lang="fr-CH" sz="2800" dirty="0" err="1">
                <a:latin typeface="Lato" panose="020F0502020204030203" pitchFamily="34" charset="0"/>
              </a:rPr>
              <a:t>Besonderheiten</a:t>
            </a:r>
            <a:r>
              <a:rPr lang="fr-CH" sz="2800" dirty="0">
                <a:latin typeface="Lato" panose="020F0502020204030203" pitchFamily="34" charset="0"/>
              </a:rPr>
              <a:t> der Kinder </a:t>
            </a:r>
            <a:r>
              <a:rPr lang="fr-CH" sz="2800" dirty="0" err="1">
                <a:latin typeface="Lato" panose="020F0502020204030203" pitchFamily="34" charset="0"/>
              </a:rPr>
              <a:t>als</a:t>
            </a:r>
            <a:r>
              <a:rPr lang="fr-CH" sz="2800" dirty="0">
                <a:latin typeface="Lato" panose="020F0502020204030203" pitchFamily="34" charset="0"/>
              </a:rPr>
              <a:t> </a:t>
            </a:r>
            <a:r>
              <a:rPr lang="fr-CH" sz="2800" dirty="0" err="1">
                <a:latin typeface="Lato" panose="020F0502020204030203" pitchFamily="34" charset="0"/>
              </a:rPr>
              <a:t>Zielgruppe</a:t>
            </a:r>
            <a:r>
              <a:rPr lang="fr-CH" sz="2800" dirty="0">
                <a:latin typeface="Lato" panose="020F0502020204030203" pitchFamily="34" charset="0"/>
              </a:rPr>
              <a:t> </a:t>
            </a:r>
            <a:r>
              <a:rPr lang="fr-CH" sz="2800" dirty="0" err="1">
                <a:latin typeface="Lato" panose="020F0502020204030203" pitchFamily="34" charset="0"/>
              </a:rPr>
              <a:t>wahrgenommen</a:t>
            </a:r>
            <a:r>
              <a:rPr lang="fr-CH" sz="2800" dirty="0">
                <a:latin typeface="Lato" panose="020F0502020204030203" pitchFamily="34" charset="0"/>
              </a:rPr>
              <a:t> </a:t>
            </a:r>
            <a:r>
              <a:rPr lang="fr-CH" sz="2800" dirty="0" err="1">
                <a:latin typeface="Lato" panose="020F0502020204030203" pitchFamily="34" charset="0"/>
              </a:rPr>
              <a:t>werden</a:t>
            </a:r>
            <a:r>
              <a:rPr lang="fr-CH" sz="2800" dirty="0">
                <a:latin typeface="Lato" panose="020F0502020204030203" pitchFamily="34" charset="0"/>
              </a:rPr>
              <a:t>? </a:t>
            </a:r>
          </a:p>
          <a:p>
            <a:pPr marL="342900" indent="-342900">
              <a:buFont typeface="Arial" panose="020B0604020202020204" pitchFamily="34" charset="0"/>
              <a:buChar char="•"/>
            </a:pPr>
            <a:r>
              <a:rPr lang="fr-CH" sz="2800" dirty="0">
                <a:latin typeface="Lato" panose="020F0502020204030203" pitchFamily="34" charset="0"/>
              </a:rPr>
              <a:t>Welche </a:t>
            </a:r>
            <a:r>
              <a:rPr lang="fr-CH" sz="2800" dirty="0" err="1">
                <a:latin typeface="Lato" panose="020F0502020204030203" pitchFamily="34" charset="0"/>
              </a:rPr>
              <a:t>Forschungsmethoden</a:t>
            </a:r>
            <a:r>
              <a:rPr lang="fr-CH" sz="2800" dirty="0">
                <a:latin typeface="Lato" panose="020F0502020204030203" pitchFamily="34" charset="0"/>
              </a:rPr>
              <a:t> </a:t>
            </a:r>
            <a:r>
              <a:rPr lang="fr-CH" sz="2800" dirty="0" err="1">
                <a:latin typeface="Lato" panose="020F0502020204030203" pitchFamily="34" charset="0"/>
              </a:rPr>
              <a:t>sind</a:t>
            </a:r>
            <a:r>
              <a:rPr lang="fr-CH" sz="2800" dirty="0">
                <a:latin typeface="Lato" panose="020F0502020204030203" pitchFamily="34" charset="0"/>
              </a:rPr>
              <a:t> </a:t>
            </a:r>
            <a:r>
              <a:rPr lang="fr-CH" sz="2800" dirty="0" err="1">
                <a:latin typeface="Lato" panose="020F0502020204030203" pitchFamily="34" charset="0"/>
              </a:rPr>
              <a:t>am</a:t>
            </a:r>
            <a:r>
              <a:rPr lang="fr-CH" sz="2800" dirty="0">
                <a:latin typeface="Lato" panose="020F0502020204030203" pitchFamily="34" charset="0"/>
              </a:rPr>
              <a:t> </a:t>
            </a:r>
            <a:r>
              <a:rPr lang="fr-CH" sz="2800" dirty="0" err="1">
                <a:latin typeface="Lato" panose="020F0502020204030203" pitchFamily="34" charset="0"/>
              </a:rPr>
              <a:t>besten</a:t>
            </a:r>
            <a:r>
              <a:rPr lang="fr-CH" sz="2800" dirty="0">
                <a:latin typeface="Lato" panose="020F0502020204030203" pitchFamily="34" charset="0"/>
              </a:rPr>
              <a:t> </a:t>
            </a:r>
            <a:r>
              <a:rPr lang="fr-CH" sz="2800" dirty="0" err="1">
                <a:latin typeface="Lato" panose="020F0502020204030203" pitchFamily="34" charset="0"/>
              </a:rPr>
              <a:t>für</a:t>
            </a:r>
            <a:r>
              <a:rPr lang="fr-CH" sz="2800" dirty="0">
                <a:latin typeface="Lato" panose="020F0502020204030203" pitchFamily="34" charset="0"/>
              </a:rPr>
              <a:t> </a:t>
            </a:r>
            <a:r>
              <a:rPr lang="fr-CH" sz="2800" dirty="0" err="1">
                <a:latin typeface="Lato" panose="020F0502020204030203" pitchFamily="34" charset="0"/>
              </a:rPr>
              <a:t>dieses</a:t>
            </a:r>
            <a:r>
              <a:rPr lang="fr-CH" sz="2800" dirty="0">
                <a:latin typeface="Lato" panose="020F0502020204030203" pitchFamily="34" charset="0"/>
              </a:rPr>
              <a:t> </a:t>
            </a:r>
            <a:r>
              <a:rPr lang="fr-CH" sz="2800" dirty="0" err="1">
                <a:latin typeface="Lato" panose="020F0502020204030203" pitchFamily="34" charset="0"/>
              </a:rPr>
              <a:t>Publikum</a:t>
            </a:r>
            <a:r>
              <a:rPr lang="fr-CH" sz="2800" dirty="0">
                <a:latin typeface="Lato" panose="020F0502020204030203" pitchFamily="34" charset="0"/>
              </a:rPr>
              <a:t> </a:t>
            </a:r>
            <a:r>
              <a:rPr lang="fr-CH" sz="2800" dirty="0" err="1">
                <a:latin typeface="Lato" panose="020F0502020204030203" pitchFamily="34" charset="0"/>
              </a:rPr>
              <a:t>geeignet</a:t>
            </a:r>
            <a:r>
              <a:rPr lang="fr-CH" sz="2800" dirty="0">
                <a:latin typeface="Lato" panose="020F0502020204030203" pitchFamily="34" charset="0"/>
              </a:rPr>
              <a:t>? </a:t>
            </a:r>
          </a:p>
          <a:p>
            <a:pPr marL="342900" indent="-342900">
              <a:buFont typeface="Arial" panose="020B0604020202020204" pitchFamily="34" charset="0"/>
              <a:buChar char="•"/>
            </a:pPr>
            <a:r>
              <a:rPr lang="fr-CH" sz="2800" dirty="0" err="1">
                <a:latin typeface="Lato" panose="020F0502020204030203" pitchFamily="34" charset="0"/>
              </a:rPr>
              <a:t>Effizienz</a:t>
            </a:r>
            <a:r>
              <a:rPr lang="fr-CH" sz="2800" dirty="0">
                <a:latin typeface="Lato" panose="020F0502020204030203" pitchFamily="34" charset="0"/>
              </a:rPr>
              <a:t> versus </a:t>
            </a:r>
            <a:r>
              <a:rPr lang="fr-CH" sz="2800" dirty="0" err="1">
                <a:latin typeface="Lato" panose="020F0502020204030203" pitchFamily="34" charset="0"/>
              </a:rPr>
              <a:t>vertiefte</a:t>
            </a:r>
            <a:r>
              <a:rPr lang="fr-CH" sz="2800" dirty="0">
                <a:latin typeface="Lato" panose="020F0502020204030203" pitchFamily="34" charset="0"/>
              </a:rPr>
              <a:t> </a:t>
            </a:r>
            <a:r>
              <a:rPr lang="fr-CH" sz="2800" dirty="0" err="1">
                <a:latin typeface="Lato" panose="020F0502020204030203" pitchFamily="34" charset="0"/>
              </a:rPr>
              <a:t>Analysen</a:t>
            </a:r>
            <a:r>
              <a:rPr lang="fr-CH" sz="2800" dirty="0">
                <a:latin typeface="Lato" panose="020F0502020204030203" pitchFamily="34" charset="0"/>
              </a:rPr>
              <a:t>?</a:t>
            </a:r>
          </a:p>
        </p:txBody>
      </p:sp>
    </p:spTree>
    <p:extLst>
      <p:ext uri="{BB962C8B-B14F-4D97-AF65-F5344CB8AC3E}">
        <p14:creationId xmlns:p14="http://schemas.microsoft.com/office/powerpoint/2010/main" val="562350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custDataLst>
              <p:tags r:id="rId1"/>
            </p:custDataLst>
          </p:nvPr>
        </p:nvSpPr>
        <p:spPr>
          <a:xfrm>
            <a:off x="384771" y="1908423"/>
            <a:ext cx="9332463" cy="2662517"/>
          </a:xfrm>
          <a:prstGeom prst="rect">
            <a:avLst/>
          </a:prstGeom>
          <a:ln w="19050">
            <a:noFill/>
          </a:ln>
        </p:spPr>
        <p:txBody>
          <a:bodyPr>
            <a:noAutofit/>
          </a:bodyPr>
          <a:lst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0" indent="0">
              <a:spcBef>
                <a:spcPts val="1200"/>
              </a:spcBef>
              <a:spcAft>
                <a:spcPts val="600"/>
              </a:spcAft>
              <a:buNone/>
              <a:tabLst>
                <a:tab pos="3048140" algn="l"/>
              </a:tabLst>
            </a:pPr>
            <a:endParaRPr lang="fr-CH" sz="2000" dirty="0">
              <a:solidFill>
                <a:srgbClr val="A6978A"/>
              </a:solidFill>
              <a:latin typeface="Lato" panose="020F0502020204030203" pitchFamily="34" charset="0"/>
              <a:cs typeface="Arial" panose="020B0604020202020204" pitchFamily="34" charset="0"/>
            </a:endParaRPr>
          </a:p>
          <a:p>
            <a:pPr>
              <a:buFont typeface="Wingdings" panose="05000000000000000000" pitchFamily="2" charset="2"/>
              <a:buChar char="§"/>
              <a:tabLst>
                <a:tab pos="3048140" algn="l"/>
              </a:tabLst>
            </a:pPr>
            <a:endParaRPr lang="fr-CH" sz="2800" b="1" dirty="0">
              <a:solidFill>
                <a:srgbClr val="A6978A"/>
              </a:solidFill>
              <a:latin typeface="Arial" pitchFamily="34" charset="0"/>
              <a:cs typeface="Arial" pitchFamily="34" charset="0"/>
            </a:endParaRPr>
          </a:p>
          <a:p>
            <a:pPr marL="0" indent="0">
              <a:buNone/>
              <a:tabLst>
                <a:tab pos="3048140" algn="l"/>
              </a:tabLst>
            </a:pPr>
            <a:endParaRPr lang="fr-CH" sz="2800" b="1" dirty="0">
              <a:solidFill>
                <a:srgbClr val="A6978A"/>
              </a:solidFill>
              <a:latin typeface="Arial" pitchFamily="34" charset="0"/>
              <a:cs typeface="Arial" pitchFamily="34" charset="0"/>
            </a:endParaRPr>
          </a:p>
        </p:txBody>
      </p:sp>
      <p:sp>
        <p:nvSpPr>
          <p:cNvPr id="8" name="Rectangle 7">
            <a:extLst>
              <a:ext uri="{FF2B5EF4-FFF2-40B4-BE49-F238E27FC236}">
                <a16:creationId xmlns:a16="http://schemas.microsoft.com/office/drawing/2014/main" id="{B0E17840-DDE3-4708-9ED2-6D6FC81097BF}"/>
              </a:ext>
            </a:extLst>
          </p:cNvPr>
          <p:cNvSpPr/>
          <p:nvPr>
            <p:custDataLst>
              <p:tags r:id="rId2"/>
            </p:custDataLst>
          </p:nvPr>
        </p:nvSpPr>
        <p:spPr>
          <a:xfrm>
            <a:off x="0" y="7"/>
            <a:ext cx="13442949" cy="757623"/>
          </a:xfrm>
          <a:prstGeom prst="rect">
            <a:avLst/>
          </a:prstGeom>
          <a:solidFill>
            <a:srgbClr val="D1C900"/>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r"/>
            <a:endParaRPr lang="fr-CH" dirty="0"/>
          </a:p>
        </p:txBody>
      </p:sp>
      <p:sp>
        <p:nvSpPr>
          <p:cNvPr id="9" name="Espace réservé du numéro de diapositive 1">
            <a:extLst>
              <a:ext uri="{FF2B5EF4-FFF2-40B4-BE49-F238E27FC236}">
                <a16:creationId xmlns:a16="http://schemas.microsoft.com/office/drawing/2014/main" id="{7A5A8A44-AE06-4E6B-9C01-FA03149AC624}"/>
              </a:ext>
            </a:extLst>
          </p:cNvPr>
          <p:cNvSpPr txBox="1">
            <a:spLocks/>
          </p:cNvSpPr>
          <p:nvPr>
            <p:custDataLst>
              <p:tags r:id="rId3"/>
            </p:custDataLst>
          </p:nvPr>
        </p:nvSpPr>
        <p:spPr>
          <a:xfrm>
            <a:off x="11426435" y="7008179"/>
            <a:ext cx="407608" cy="402567"/>
          </a:xfrm>
          <a:prstGeom prst="rect">
            <a:avLst/>
          </a:prstGeom>
        </p:spPr>
        <p:txBody>
          <a:bodyPr vert="horz" lIns="99569" tIns="49785" rIns="99569" bIns="49785" rtlCol="0" anchor="ctr"/>
          <a:lstStyle>
            <a:defPPr>
              <a:defRPr lang="fr-FR"/>
            </a:defPPr>
            <a:lvl1pPr marL="0" algn="r" defTabSz="995690" rtl="0" eaLnBrk="1" latinLnBrk="0" hangingPunct="1">
              <a:defRPr sz="1300" kern="1200">
                <a:solidFill>
                  <a:schemeClr val="tx1">
                    <a:tint val="75000"/>
                  </a:schemeClr>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a:lstStyle>
          <a:p>
            <a:fld id="{EA53F418-CE2F-4805-ADD4-B26E9D6F08E5}" type="slidenum">
              <a:rPr lang="fr-CH"/>
              <a:pPr/>
              <a:t>4</a:t>
            </a:fld>
            <a:endParaRPr lang="fr-CH" dirty="0"/>
          </a:p>
        </p:txBody>
      </p:sp>
      <p:pic>
        <p:nvPicPr>
          <p:cNvPr id="7" name="Image 6" descr="Une image contenant hache&#10;&#10;Description générée avec un niveau de confiance très élevé">
            <a:extLst>
              <a:ext uri="{FF2B5EF4-FFF2-40B4-BE49-F238E27FC236}">
                <a16:creationId xmlns:a16="http://schemas.microsoft.com/office/drawing/2014/main" id="{FE5C7FCA-7176-4F97-8C89-3A1A146155E6}"/>
              </a:ext>
            </a:extLst>
          </p:cNvPr>
          <p:cNvPicPr>
            <a:picLocks noChangeAspect="1"/>
          </p:cNvPicPr>
          <p:nvPr>
            <p:custDataLst>
              <p:tags r:id="rId4"/>
            </p:custDataLst>
          </p:nvPr>
        </p:nvPicPr>
        <p:blipFill>
          <a:blip r:embed="rId7" cstate="print">
            <a:extLst>
              <a:ext uri="{28A0092B-C50C-407E-A947-70E740481C1C}">
                <a14:useLocalDpi xmlns:a14="http://schemas.microsoft.com/office/drawing/2010/main" val="0"/>
              </a:ext>
            </a:extLst>
          </a:blip>
          <a:stretch>
            <a:fillRect/>
          </a:stretch>
        </p:blipFill>
        <p:spPr>
          <a:xfrm>
            <a:off x="309710" y="6683589"/>
            <a:ext cx="507109" cy="625434"/>
          </a:xfrm>
          <a:prstGeom prst="rect">
            <a:avLst/>
          </a:prstGeom>
        </p:spPr>
      </p:pic>
      <p:sp>
        <p:nvSpPr>
          <p:cNvPr id="2" name="ZoneTexte 1">
            <a:extLst>
              <a:ext uri="{FF2B5EF4-FFF2-40B4-BE49-F238E27FC236}">
                <a16:creationId xmlns:a16="http://schemas.microsoft.com/office/drawing/2014/main" id="{714949C8-4038-C922-C868-7C26E8319958}"/>
              </a:ext>
            </a:extLst>
          </p:cNvPr>
          <p:cNvSpPr txBox="1"/>
          <p:nvPr/>
        </p:nvSpPr>
        <p:spPr>
          <a:xfrm>
            <a:off x="759433" y="1548383"/>
            <a:ext cx="10657184" cy="707886"/>
          </a:xfrm>
          <a:prstGeom prst="rect">
            <a:avLst/>
          </a:prstGeom>
          <a:noFill/>
        </p:spPr>
        <p:txBody>
          <a:bodyPr wrap="square" rtlCol="0">
            <a:spAutoFit/>
          </a:bodyPr>
          <a:lstStyle/>
          <a:p>
            <a:pPr lvl="1"/>
            <a:endParaRPr lang="fr-CH" dirty="0"/>
          </a:p>
          <a:p>
            <a:endParaRPr lang="fr-CH" dirty="0"/>
          </a:p>
        </p:txBody>
      </p:sp>
      <p:sp>
        <p:nvSpPr>
          <p:cNvPr id="3" name="ZoneTexte 2">
            <a:extLst>
              <a:ext uri="{FF2B5EF4-FFF2-40B4-BE49-F238E27FC236}">
                <a16:creationId xmlns:a16="http://schemas.microsoft.com/office/drawing/2014/main" id="{4268037E-A4D0-61C4-9DBE-FA41615251E6}"/>
              </a:ext>
            </a:extLst>
          </p:cNvPr>
          <p:cNvSpPr txBox="1"/>
          <p:nvPr/>
        </p:nvSpPr>
        <p:spPr>
          <a:xfrm>
            <a:off x="1464891" y="2868453"/>
            <a:ext cx="10657184" cy="1077218"/>
          </a:xfrm>
          <a:prstGeom prst="rect">
            <a:avLst/>
          </a:prstGeom>
          <a:noFill/>
        </p:spPr>
        <p:txBody>
          <a:bodyPr wrap="square" rtlCol="0">
            <a:spAutoFit/>
          </a:bodyPr>
          <a:lstStyle/>
          <a:p>
            <a:pPr algn="ctr"/>
            <a:r>
              <a:rPr lang="fr-CH" sz="3200" dirty="0" err="1">
                <a:latin typeface="Lato" panose="020F0502020204030203" pitchFamily="34" charset="0"/>
              </a:rPr>
              <a:t>Wie</a:t>
            </a:r>
            <a:r>
              <a:rPr lang="fr-CH" sz="3200" dirty="0">
                <a:latin typeface="Lato" panose="020F0502020204030203" pitchFamily="34" charset="0"/>
              </a:rPr>
              <a:t> </a:t>
            </a:r>
            <a:r>
              <a:rPr lang="fr-CH" sz="3200" dirty="0" err="1">
                <a:latin typeface="Lato" panose="020F0502020204030203" pitchFamily="34" charset="0"/>
              </a:rPr>
              <a:t>geht</a:t>
            </a:r>
            <a:r>
              <a:rPr lang="fr-CH" sz="3200" dirty="0">
                <a:latin typeface="Lato" panose="020F0502020204030203" pitchFamily="34" charset="0"/>
              </a:rPr>
              <a:t> man mit den </a:t>
            </a:r>
            <a:r>
              <a:rPr lang="fr-CH" sz="3200" dirty="0" err="1">
                <a:latin typeface="Lato" panose="020F0502020204030203" pitchFamily="34" charset="0"/>
              </a:rPr>
              <a:t>Kindern</a:t>
            </a:r>
            <a:r>
              <a:rPr lang="fr-CH" sz="3200" dirty="0">
                <a:latin typeface="Lato" panose="020F0502020204030203" pitchFamily="34" charset="0"/>
              </a:rPr>
              <a:t> um?</a:t>
            </a:r>
          </a:p>
          <a:p>
            <a:pPr algn="ctr"/>
            <a:r>
              <a:rPr lang="fr-CH" sz="3200" dirty="0">
                <a:latin typeface="Lato" panose="020F0502020204030203" pitchFamily="34" charset="0"/>
              </a:rPr>
              <a:t>Vier </a:t>
            </a:r>
            <a:r>
              <a:rPr lang="fr-CH" sz="3200" dirty="0" err="1">
                <a:latin typeface="Lato" panose="020F0502020204030203" pitchFamily="34" charset="0"/>
              </a:rPr>
              <a:t>Evaluationen</a:t>
            </a:r>
            <a:r>
              <a:rPr lang="fr-CH" sz="3200" dirty="0">
                <a:latin typeface="Lato" panose="020F0502020204030203" pitchFamily="34" charset="0"/>
              </a:rPr>
              <a:t> </a:t>
            </a:r>
            <a:r>
              <a:rPr lang="fr-CH" sz="3200" dirty="0" err="1">
                <a:latin typeface="Lato" panose="020F0502020204030203" pitchFamily="34" charset="0"/>
              </a:rPr>
              <a:t>als</a:t>
            </a:r>
            <a:r>
              <a:rPr lang="fr-CH" sz="3200" dirty="0">
                <a:latin typeface="Lato" panose="020F0502020204030203" pitchFamily="34" charset="0"/>
              </a:rPr>
              <a:t> </a:t>
            </a:r>
            <a:r>
              <a:rPr lang="fr-CH" sz="3200" dirty="0" err="1">
                <a:latin typeface="Lato" panose="020F0502020204030203" pitchFamily="34" charset="0"/>
              </a:rPr>
              <a:t>Beispiele</a:t>
            </a:r>
            <a:endParaRPr lang="fr-CH" sz="3200" dirty="0">
              <a:latin typeface="Lato" panose="020F0502020204030203" pitchFamily="34" charset="0"/>
            </a:endParaRPr>
          </a:p>
        </p:txBody>
      </p:sp>
    </p:spTree>
    <p:extLst>
      <p:ext uri="{BB962C8B-B14F-4D97-AF65-F5344CB8AC3E}">
        <p14:creationId xmlns:p14="http://schemas.microsoft.com/office/powerpoint/2010/main" val="694023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custDataLst>
              <p:tags r:id="rId1"/>
            </p:custDataLst>
          </p:nvPr>
        </p:nvSpPr>
        <p:spPr>
          <a:xfrm>
            <a:off x="384771" y="1908423"/>
            <a:ext cx="9332463" cy="2662517"/>
          </a:xfrm>
          <a:prstGeom prst="rect">
            <a:avLst/>
          </a:prstGeom>
          <a:ln w="19050">
            <a:noFill/>
          </a:ln>
        </p:spPr>
        <p:txBody>
          <a:bodyPr>
            <a:noAutofit/>
          </a:bodyPr>
          <a:lst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0" indent="0">
              <a:spcBef>
                <a:spcPts val="1200"/>
              </a:spcBef>
              <a:spcAft>
                <a:spcPts val="600"/>
              </a:spcAft>
              <a:buNone/>
              <a:tabLst>
                <a:tab pos="3048140" algn="l"/>
              </a:tabLst>
            </a:pPr>
            <a:endParaRPr lang="fr-CH" sz="2000" dirty="0">
              <a:solidFill>
                <a:srgbClr val="A6978A"/>
              </a:solidFill>
              <a:latin typeface="Lato" panose="020F0502020204030203" pitchFamily="34" charset="0"/>
              <a:cs typeface="Arial" panose="020B0604020202020204" pitchFamily="34" charset="0"/>
            </a:endParaRPr>
          </a:p>
          <a:p>
            <a:pPr>
              <a:buFont typeface="Wingdings" panose="05000000000000000000" pitchFamily="2" charset="2"/>
              <a:buChar char="§"/>
              <a:tabLst>
                <a:tab pos="3048140" algn="l"/>
              </a:tabLst>
            </a:pPr>
            <a:endParaRPr lang="fr-CH" sz="2800" b="1" dirty="0">
              <a:solidFill>
                <a:srgbClr val="A6978A"/>
              </a:solidFill>
              <a:latin typeface="Arial" pitchFamily="34" charset="0"/>
              <a:cs typeface="Arial" pitchFamily="34" charset="0"/>
            </a:endParaRPr>
          </a:p>
          <a:p>
            <a:pPr marL="0" indent="0">
              <a:buNone/>
              <a:tabLst>
                <a:tab pos="3048140" algn="l"/>
              </a:tabLst>
            </a:pPr>
            <a:endParaRPr lang="fr-CH" sz="2800" b="1" dirty="0">
              <a:solidFill>
                <a:srgbClr val="A6978A"/>
              </a:solidFill>
              <a:latin typeface="Arial" pitchFamily="34" charset="0"/>
              <a:cs typeface="Arial" pitchFamily="34" charset="0"/>
            </a:endParaRPr>
          </a:p>
        </p:txBody>
      </p:sp>
      <p:sp>
        <p:nvSpPr>
          <p:cNvPr id="8" name="Rectangle 7">
            <a:extLst>
              <a:ext uri="{FF2B5EF4-FFF2-40B4-BE49-F238E27FC236}">
                <a16:creationId xmlns:a16="http://schemas.microsoft.com/office/drawing/2014/main" id="{B0E17840-DDE3-4708-9ED2-6D6FC81097BF}"/>
              </a:ext>
            </a:extLst>
          </p:cNvPr>
          <p:cNvSpPr/>
          <p:nvPr>
            <p:custDataLst>
              <p:tags r:id="rId2"/>
            </p:custDataLst>
          </p:nvPr>
        </p:nvSpPr>
        <p:spPr>
          <a:xfrm>
            <a:off x="0" y="7"/>
            <a:ext cx="13442949" cy="757623"/>
          </a:xfrm>
          <a:prstGeom prst="rect">
            <a:avLst/>
          </a:prstGeom>
          <a:solidFill>
            <a:srgbClr val="D1C900"/>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r"/>
            <a:endParaRPr lang="fr-CH" dirty="0"/>
          </a:p>
        </p:txBody>
      </p:sp>
      <p:sp>
        <p:nvSpPr>
          <p:cNvPr id="9" name="Espace réservé du numéro de diapositive 1">
            <a:extLst>
              <a:ext uri="{FF2B5EF4-FFF2-40B4-BE49-F238E27FC236}">
                <a16:creationId xmlns:a16="http://schemas.microsoft.com/office/drawing/2014/main" id="{7A5A8A44-AE06-4E6B-9C01-FA03149AC624}"/>
              </a:ext>
            </a:extLst>
          </p:cNvPr>
          <p:cNvSpPr txBox="1">
            <a:spLocks/>
          </p:cNvSpPr>
          <p:nvPr>
            <p:custDataLst>
              <p:tags r:id="rId3"/>
            </p:custDataLst>
          </p:nvPr>
        </p:nvSpPr>
        <p:spPr>
          <a:xfrm>
            <a:off x="11426435" y="7008179"/>
            <a:ext cx="407608" cy="402567"/>
          </a:xfrm>
          <a:prstGeom prst="rect">
            <a:avLst/>
          </a:prstGeom>
        </p:spPr>
        <p:txBody>
          <a:bodyPr vert="horz" lIns="99569" tIns="49785" rIns="99569" bIns="49785" rtlCol="0" anchor="ctr"/>
          <a:lstStyle>
            <a:defPPr>
              <a:defRPr lang="fr-FR"/>
            </a:defPPr>
            <a:lvl1pPr marL="0" algn="r" defTabSz="995690" rtl="0" eaLnBrk="1" latinLnBrk="0" hangingPunct="1">
              <a:defRPr sz="1300" kern="1200">
                <a:solidFill>
                  <a:schemeClr val="tx1">
                    <a:tint val="75000"/>
                  </a:schemeClr>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a:lstStyle>
          <a:p>
            <a:fld id="{EA53F418-CE2F-4805-ADD4-B26E9D6F08E5}" type="slidenum">
              <a:rPr lang="fr-CH"/>
              <a:pPr/>
              <a:t>5</a:t>
            </a:fld>
            <a:endParaRPr lang="fr-CH" dirty="0"/>
          </a:p>
        </p:txBody>
      </p:sp>
      <p:pic>
        <p:nvPicPr>
          <p:cNvPr id="7" name="Image 6" descr="Une image contenant hache&#10;&#10;Description générée avec un niveau de confiance très élevé">
            <a:extLst>
              <a:ext uri="{FF2B5EF4-FFF2-40B4-BE49-F238E27FC236}">
                <a16:creationId xmlns:a16="http://schemas.microsoft.com/office/drawing/2014/main" id="{FE5C7FCA-7176-4F97-8C89-3A1A146155E6}"/>
              </a:ext>
            </a:extLst>
          </p:cNvPr>
          <p:cNvPicPr>
            <a:picLocks noChangeAspect="1"/>
          </p:cNvPicPr>
          <p:nvPr>
            <p:custDataLst>
              <p:tags r:id="rId4"/>
            </p:custDataLst>
          </p:nvPr>
        </p:nvPicPr>
        <p:blipFill>
          <a:blip r:embed="rId8" cstate="print">
            <a:extLst>
              <a:ext uri="{28A0092B-C50C-407E-A947-70E740481C1C}">
                <a14:useLocalDpi xmlns:a14="http://schemas.microsoft.com/office/drawing/2010/main" val="0"/>
              </a:ext>
            </a:extLst>
          </a:blip>
          <a:stretch>
            <a:fillRect/>
          </a:stretch>
        </p:blipFill>
        <p:spPr>
          <a:xfrm>
            <a:off x="309710" y="6683589"/>
            <a:ext cx="507109" cy="625434"/>
          </a:xfrm>
          <a:prstGeom prst="rect">
            <a:avLst/>
          </a:prstGeom>
        </p:spPr>
      </p:pic>
      <p:sp>
        <p:nvSpPr>
          <p:cNvPr id="10" name="ZoneTexte 9">
            <a:extLst>
              <a:ext uri="{FF2B5EF4-FFF2-40B4-BE49-F238E27FC236}">
                <a16:creationId xmlns:a16="http://schemas.microsoft.com/office/drawing/2014/main" id="{443C0026-3BD5-4936-8B26-C1DCF07AEF6B}"/>
              </a:ext>
            </a:extLst>
          </p:cNvPr>
          <p:cNvSpPr txBox="1"/>
          <p:nvPr>
            <p:custDataLst>
              <p:tags r:id="rId5"/>
            </p:custDataLst>
          </p:nvPr>
        </p:nvSpPr>
        <p:spPr>
          <a:xfrm>
            <a:off x="672803" y="113103"/>
            <a:ext cx="12770146" cy="531430"/>
          </a:xfrm>
          <a:prstGeom prst="rect">
            <a:avLst/>
          </a:prstGeom>
          <a:noFill/>
        </p:spPr>
        <p:txBody>
          <a:bodyPr wrap="square" lIns="99569" tIns="49785" rIns="99569" bIns="49785" rtlCol="0">
            <a:spAutoFit/>
          </a:bodyPr>
          <a:lstStyle/>
          <a:p>
            <a:pPr algn="r"/>
            <a:r>
              <a:rPr lang="fr-CH" sz="2800" b="1" cap="small" dirty="0">
                <a:solidFill>
                  <a:schemeClr val="bg1"/>
                </a:solidFill>
                <a:latin typeface="Lato Black" panose="020F0A02020204030203" pitchFamily="34" charset="0"/>
                <a:cs typeface="Arial" pitchFamily="34" charset="0"/>
              </a:rPr>
              <a:t>4 </a:t>
            </a:r>
            <a:r>
              <a:rPr lang="fr-CH" sz="2800" b="1" cap="small" dirty="0" err="1">
                <a:solidFill>
                  <a:schemeClr val="bg1"/>
                </a:solidFill>
                <a:latin typeface="Lato Black" panose="020F0A02020204030203" pitchFamily="34" charset="0"/>
                <a:cs typeface="Arial" pitchFamily="34" charset="0"/>
              </a:rPr>
              <a:t>Evaluationen</a:t>
            </a:r>
            <a:r>
              <a:rPr lang="fr-CH" sz="2800" b="1" cap="small" dirty="0">
                <a:solidFill>
                  <a:schemeClr val="bg1"/>
                </a:solidFill>
                <a:latin typeface="Lato Black" panose="020F0A02020204030203" pitchFamily="34" charset="0"/>
                <a:cs typeface="Arial" pitchFamily="34" charset="0"/>
              </a:rPr>
              <a:t> </a:t>
            </a:r>
            <a:r>
              <a:rPr lang="fr-CH" sz="2800" b="1" cap="small" dirty="0" err="1">
                <a:solidFill>
                  <a:schemeClr val="bg1"/>
                </a:solidFill>
                <a:latin typeface="Lato Black" panose="020F0A02020204030203" pitchFamily="34" charset="0"/>
                <a:cs typeface="Arial" pitchFamily="34" charset="0"/>
              </a:rPr>
              <a:t>im</a:t>
            </a:r>
            <a:r>
              <a:rPr lang="fr-CH" sz="2800" b="1" cap="small" dirty="0">
                <a:solidFill>
                  <a:schemeClr val="bg1"/>
                </a:solidFill>
                <a:latin typeface="Lato Black" panose="020F0A02020204030203" pitchFamily="34" charset="0"/>
                <a:cs typeface="Arial" pitchFamily="34" charset="0"/>
              </a:rPr>
              <a:t> </a:t>
            </a:r>
            <a:r>
              <a:rPr lang="fr-CH" sz="2800" b="1" cap="small" dirty="0" err="1">
                <a:solidFill>
                  <a:schemeClr val="bg1"/>
                </a:solidFill>
                <a:latin typeface="Lato Black" panose="020F0A02020204030203" pitchFamily="34" charset="0"/>
                <a:cs typeface="Arial" pitchFamily="34" charset="0"/>
              </a:rPr>
              <a:t>Schulbereich</a:t>
            </a:r>
            <a:r>
              <a:rPr lang="fr-CH" sz="2800" b="1" cap="small" dirty="0">
                <a:solidFill>
                  <a:schemeClr val="bg1"/>
                </a:solidFill>
                <a:latin typeface="Lato Black" panose="020F0A02020204030203" pitchFamily="34" charset="0"/>
                <a:cs typeface="Arial" pitchFamily="34" charset="0"/>
              </a:rPr>
              <a:t> </a:t>
            </a:r>
            <a:r>
              <a:rPr lang="fr-CH" sz="2800" b="1" cap="small" dirty="0" err="1">
                <a:solidFill>
                  <a:schemeClr val="bg1"/>
                </a:solidFill>
                <a:latin typeface="Lato Black" panose="020F0A02020204030203" pitchFamily="34" charset="0"/>
                <a:cs typeface="Arial" pitchFamily="34" charset="0"/>
              </a:rPr>
              <a:t>als</a:t>
            </a:r>
            <a:r>
              <a:rPr lang="fr-CH" sz="2800" b="1" cap="small" dirty="0">
                <a:solidFill>
                  <a:schemeClr val="bg1"/>
                </a:solidFill>
                <a:latin typeface="Lato Black" panose="020F0A02020204030203" pitchFamily="34" charset="0"/>
                <a:cs typeface="Arial" pitchFamily="34" charset="0"/>
              </a:rPr>
              <a:t> </a:t>
            </a:r>
            <a:r>
              <a:rPr lang="fr-CH" sz="2800" b="1" cap="small" dirty="0" err="1">
                <a:solidFill>
                  <a:schemeClr val="bg1"/>
                </a:solidFill>
                <a:latin typeface="Lato Black" panose="020F0A02020204030203" pitchFamily="34" charset="0"/>
                <a:cs typeface="Arial" pitchFamily="34" charset="0"/>
              </a:rPr>
              <a:t>Beispiele</a:t>
            </a:r>
            <a:endParaRPr lang="fr-CH" sz="2800" b="1" cap="small" dirty="0">
              <a:solidFill>
                <a:schemeClr val="bg1"/>
              </a:solidFill>
              <a:latin typeface="Lato Black" panose="020F0A02020204030203" pitchFamily="34" charset="0"/>
              <a:cs typeface="Arial" pitchFamily="34" charset="0"/>
            </a:endParaRPr>
          </a:p>
        </p:txBody>
      </p:sp>
      <p:sp>
        <p:nvSpPr>
          <p:cNvPr id="2" name="ZoneTexte 1">
            <a:extLst>
              <a:ext uri="{FF2B5EF4-FFF2-40B4-BE49-F238E27FC236}">
                <a16:creationId xmlns:a16="http://schemas.microsoft.com/office/drawing/2014/main" id="{40FDEA3E-2778-9E14-6533-0223F5086103}"/>
              </a:ext>
            </a:extLst>
          </p:cNvPr>
          <p:cNvSpPr txBox="1"/>
          <p:nvPr/>
        </p:nvSpPr>
        <p:spPr>
          <a:xfrm>
            <a:off x="960835" y="2393924"/>
            <a:ext cx="12097344" cy="2592569"/>
          </a:xfrm>
          <a:prstGeom prst="rect">
            <a:avLst/>
          </a:prstGeom>
          <a:noFill/>
        </p:spPr>
        <p:txBody>
          <a:bodyPr wrap="square" rtlCol="0">
            <a:spAutoFit/>
          </a:bodyPr>
          <a:lstStyle/>
          <a:p>
            <a:pPr marL="457200" indent="-457200">
              <a:lnSpc>
                <a:spcPct val="150000"/>
              </a:lnSpc>
              <a:buClr>
                <a:srgbClr val="0070C0"/>
              </a:buClr>
              <a:buFont typeface="Arial" panose="020B0604020202020204" pitchFamily="34" charset="0"/>
              <a:buChar char="•"/>
            </a:pPr>
            <a:r>
              <a:rPr lang="fr-CH" sz="2800" dirty="0">
                <a:latin typeface="Lato" panose="020F0502020204030203" pitchFamily="34" charset="0"/>
              </a:rPr>
              <a:t>Evaluation der Mobbing-</a:t>
            </a:r>
            <a:r>
              <a:rPr lang="fr-CH" sz="2800" dirty="0" err="1">
                <a:latin typeface="Lato" panose="020F0502020204030203" pitchFamily="34" charset="0"/>
              </a:rPr>
              <a:t>Präventionsmassnahmen</a:t>
            </a:r>
            <a:r>
              <a:rPr lang="fr-CH" sz="2800" dirty="0">
                <a:latin typeface="Lato" panose="020F0502020204030203" pitchFamily="34" charset="0"/>
              </a:rPr>
              <a:t> in der </a:t>
            </a:r>
            <a:r>
              <a:rPr lang="fr-CH" sz="2800" dirty="0" err="1">
                <a:latin typeface="Lato" panose="020F0502020204030203" pitchFamily="34" charset="0"/>
              </a:rPr>
              <a:t>Schule</a:t>
            </a:r>
            <a:r>
              <a:rPr lang="fr-CH" sz="2800" dirty="0">
                <a:latin typeface="Lato" panose="020F0502020204030203" pitchFamily="34" charset="0"/>
              </a:rPr>
              <a:t> </a:t>
            </a:r>
          </a:p>
          <a:p>
            <a:pPr marL="457200" indent="-457200">
              <a:lnSpc>
                <a:spcPct val="150000"/>
              </a:lnSpc>
              <a:buClr>
                <a:srgbClr val="0070C0"/>
              </a:buClr>
              <a:buFont typeface="Arial" panose="020B0604020202020204" pitchFamily="34" charset="0"/>
              <a:buChar char="•"/>
            </a:pPr>
            <a:r>
              <a:rPr lang="fr-CH" sz="2800" dirty="0">
                <a:latin typeface="Lato" panose="020F0502020204030203" pitchFamily="34" charset="0"/>
              </a:rPr>
              <a:t>Evaluation der </a:t>
            </a:r>
            <a:r>
              <a:rPr lang="fr-CH" sz="2800" dirty="0" err="1">
                <a:latin typeface="Lato" panose="020F0502020204030203" pitchFamily="34" charset="0"/>
              </a:rPr>
              <a:t>Präventionspolitik</a:t>
            </a:r>
            <a:r>
              <a:rPr lang="fr-CH" sz="2800" dirty="0">
                <a:latin typeface="Lato" panose="020F0502020204030203" pitchFamily="34" charset="0"/>
              </a:rPr>
              <a:t> von </a:t>
            </a:r>
            <a:r>
              <a:rPr lang="fr-CH" sz="2800" dirty="0" err="1">
                <a:latin typeface="Lato" panose="020F0502020204030203" pitchFamily="34" charset="0"/>
              </a:rPr>
              <a:t>Übergewicht</a:t>
            </a:r>
            <a:r>
              <a:rPr lang="fr-CH" sz="2800" dirty="0">
                <a:latin typeface="Lato" panose="020F0502020204030203" pitchFamily="34" charset="0"/>
              </a:rPr>
              <a:t> </a:t>
            </a:r>
            <a:r>
              <a:rPr lang="fr-CH" sz="2800" dirty="0" err="1">
                <a:latin typeface="Lato" panose="020F0502020204030203" pitchFamily="34" charset="0"/>
              </a:rPr>
              <a:t>und</a:t>
            </a:r>
            <a:r>
              <a:rPr lang="fr-CH" sz="2800" dirty="0">
                <a:latin typeface="Lato" panose="020F0502020204030203" pitchFamily="34" charset="0"/>
              </a:rPr>
              <a:t> </a:t>
            </a:r>
            <a:r>
              <a:rPr lang="fr-CH" sz="2800" dirty="0" err="1">
                <a:latin typeface="Lato" panose="020F0502020204030203" pitchFamily="34" charset="0"/>
              </a:rPr>
              <a:t>Adipositas</a:t>
            </a:r>
            <a:endParaRPr lang="fr-CH" sz="2800" dirty="0">
              <a:latin typeface="Lato" panose="020F0502020204030203" pitchFamily="34" charset="0"/>
            </a:endParaRPr>
          </a:p>
          <a:p>
            <a:pPr marL="457200" indent="-457200">
              <a:lnSpc>
                <a:spcPct val="150000"/>
              </a:lnSpc>
              <a:buClr>
                <a:srgbClr val="0070C0"/>
              </a:buClr>
              <a:buFont typeface="Arial" panose="020B0604020202020204" pitchFamily="34" charset="0"/>
              <a:buChar char="•"/>
            </a:pPr>
            <a:r>
              <a:rPr lang="fr-CH" sz="2800" dirty="0">
                <a:latin typeface="Lato" panose="020F0502020204030203" pitchFamily="34" charset="0"/>
              </a:rPr>
              <a:t>Evaluation der </a:t>
            </a:r>
            <a:r>
              <a:rPr lang="fr-CH" sz="2800" dirty="0" err="1">
                <a:latin typeface="Lato" panose="020F0502020204030203" pitchFamily="34" charset="0"/>
              </a:rPr>
              <a:t>künstlerischen</a:t>
            </a:r>
            <a:r>
              <a:rPr lang="fr-CH" sz="2800" dirty="0">
                <a:latin typeface="Lato" panose="020F0502020204030203" pitchFamily="34" charset="0"/>
              </a:rPr>
              <a:t> </a:t>
            </a:r>
            <a:r>
              <a:rPr lang="fr-CH" sz="2800" dirty="0" err="1">
                <a:latin typeface="Lato" panose="020F0502020204030203" pitchFamily="34" charset="0"/>
              </a:rPr>
              <a:t>Ausbildung</a:t>
            </a:r>
            <a:endParaRPr lang="fr-CH" sz="2800" dirty="0">
              <a:latin typeface="Lato" panose="020F0502020204030203" pitchFamily="34" charset="0"/>
            </a:endParaRPr>
          </a:p>
          <a:p>
            <a:pPr marL="457200" indent="-457200">
              <a:lnSpc>
                <a:spcPct val="150000"/>
              </a:lnSpc>
              <a:buClr>
                <a:srgbClr val="0070C0"/>
              </a:buClr>
              <a:buFont typeface="Arial" panose="020B0604020202020204" pitchFamily="34" charset="0"/>
              <a:buChar char="•"/>
            </a:pPr>
            <a:r>
              <a:rPr lang="fr-CH" sz="2800" dirty="0">
                <a:latin typeface="Lato" panose="020F0502020204030203" pitchFamily="34" charset="0"/>
              </a:rPr>
              <a:t>»Espace Entreprise«* </a:t>
            </a:r>
            <a:r>
              <a:rPr lang="fr-CH" sz="2400" dirty="0">
                <a:latin typeface="Lato" panose="020F0502020204030203" pitchFamily="34" charset="0"/>
              </a:rPr>
              <a:t>(</a:t>
            </a:r>
            <a:r>
              <a:rPr lang="fr-CH" sz="2400" dirty="0" err="1">
                <a:latin typeface="Lato" panose="020F0502020204030203" pitchFamily="34" charset="0"/>
              </a:rPr>
              <a:t>Ausbildungsort</a:t>
            </a:r>
            <a:r>
              <a:rPr lang="fr-CH" sz="2400" dirty="0">
                <a:latin typeface="Lato" panose="020F0502020204030203" pitchFamily="34" charset="0"/>
              </a:rPr>
              <a:t> von </a:t>
            </a:r>
            <a:r>
              <a:rPr lang="fr-CH" sz="2400" dirty="0" err="1">
                <a:latin typeface="Lato" panose="020F0502020204030203" pitchFamily="34" charset="0"/>
              </a:rPr>
              <a:t>Kaufleute</a:t>
            </a:r>
            <a:r>
              <a:rPr lang="fr-CH" sz="2400" dirty="0">
                <a:latin typeface="Lato" panose="020F0502020204030203" pitchFamily="34" charset="0"/>
              </a:rPr>
              <a:t> EFZ </a:t>
            </a:r>
            <a:r>
              <a:rPr lang="fr-CH" sz="2400" dirty="0" err="1">
                <a:latin typeface="Lato" panose="020F0502020204030203" pitchFamily="34" charset="0"/>
              </a:rPr>
              <a:t>Vollzeit</a:t>
            </a:r>
            <a:r>
              <a:rPr lang="fr-CH" sz="2400" dirty="0">
                <a:latin typeface="Lato" panose="020F0502020204030203" pitchFamily="34" charset="0"/>
              </a:rPr>
              <a:t> an </a:t>
            </a:r>
            <a:r>
              <a:rPr lang="fr-CH" sz="2400" dirty="0" err="1">
                <a:latin typeface="Lato" panose="020F0502020204030203" pitchFamily="34" charset="0"/>
              </a:rPr>
              <a:t>einer</a:t>
            </a:r>
            <a:r>
              <a:rPr lang="fr-CH" sz="2400" dirty="0">
                <a:latin typeface="Lato" panose="020F0502020204030203" pitchFamily="34" charset="0"/>
              </a:rPr>
              <a:t> </a:t>
            </a:r>
            <a:r>
              <a:rPr lang="fr-CH" sz="2400" dirty="0" err="1">
                <a:latin typeface="Lato" panose="020F0502020204030203" pitchFamily="34" charset="0"/>
              </a:rPr>
              <a:t>Schule</a:t>
            </a:r>
            <a:r>
              <a:rPr lang="fr-CH" sz="2400" dirty="0">
                <a:latin typeface="Lato" panose="020F0502020204030203" pitchFamily="34" charset="0"/>
              </a:rPr>
              <a:t>)</a:t>
            </a:r>
          </a:p>
        </p:txBody>
      </p:sp>
    </p:spTree>
    <p:extLst>
      <p:ext uri="{BB962C8B-B14F-4D97-AF65-F5344CB8AC3E}">
        <p14:creationId xmlns:p14="http://schemas.microsoft.com/office/powerpoint/2010/main" val="865948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custDataLst>
              <p:tags r:id="rId1"/>
            </p:custDataLst>
          </p:nvPr>
        </p:nvSpPr>
        <p:spPr>
          <a:xfrm>
            <a:off x="384771" y="1908423"/>
            <a:ext cx="9332463" cy="2662517"/>
          </a:xfrm>
          <a:prstGeom prst="rect">
            <a:avLst/>
          </a:prstGeom>
          <a:ln w="19050">
            <a:noFill/>
          </a:ln>
        </p:spPr>
        <p:txBody>
          <a:bodyPr>
            <a:noAutofit/>
          </a:bodyPr>
          <a:lst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0" indent="0">
              <a:spcBef>
                <a:spcPts val="1200"/>
              </a:spcBef>
              <a:spcAft>
                <a:spcPts val="600"/>
              </a:spcAft>
              <a:buNone/>
              <a:tabLst>
                <a:tab pos="3048140" algn="l"/>
              </a:tabLst>
            </a:pPr>
            <a:endParaRPr lang="fr-CH" sz="2000" dirty="0">
              <a:solidFill>
                <a:srgbClr val="A6978A"/>
              </a:solidFill>
              <a:latin typeface="Lato" panose="020F0502020204030203" pitchFamily="34" charset="0"/>
              <a:cs typeface="Arial" panose="020B0604020202020204" pitchFamily="34" charset="0"/>
            </a:endParaRPr>
          </a:p>
          <a:p>
            <a:pPr>
              <a:buFont typeface="Wingdings" panose="05000000000000000000" pitchFamily="2" charset="2"/>
              <a:buChar char="§"/>
              <a:tabLst>
                <a:tab pos="3048140" algn="l"/>
              </a:tabLst>
            </a:pPr>
            <a:endParaRPr lang="fr-CH" sz="2800" b="1" dirty="0">
              <a:solidFill>
                <a:srgbClr val="A6978A"/>
              </a:solidFill>
              <a:latin typeface="Arial" pitchFamily="34" charset="0"/>
              <a:cs typeface="Arial" pitchFamily="34" charset="0"/>
            </a:endParaRPr>
          </a:p>
          <a:p>
            <a:pPr marL="0" indent="0">
              <a:buNone/>
              <a:tabLst>
                <a:tab pos="3048140" algn="l"/>
              </a:tabLst>
            </a:pPr>
            <a:endParaRPr lang="fr-CH" sz="2800" b="1" dirty="0">
              <a:solidFill>
                <a:srgbClr val="A6978A"/>
              </a:solidFill>
              <a:latin typeface="Arial" pitchFamily="34" charset="0"/>
              <a:cs typeface="Arial" pitchFamily="34" charset="0"/>
            </a:endParaRPr>
          </a:p>
        </p:txBody>
      </p:sp>
      <p:sp>
        <p:nvSpPr>
          <p:cNvPr id="8" name="Rectangle 7">
            <a:extLst>
              <a:ext uri="{FF2B5EF4-FFF2-40B4-BE49-F238E27FC236}">
                <a16:creationId xmlns:a16="http://schemas.microsoft.com/office/drawing/2014/main" id="{B0E17840-DDE3-4708-9ED2-6D6FC81097BF}"/>
              </a:ext>
            </a:extLst>
          </p:cNvPr>
          <p:cNvSpPr/>
          <p:nvPr>
            <p:custDataLst>
              <p:tags r:id="rId2"/>
            </p:custDataLst>
          </p:nvPr>
        </p:nvSpPr>
        <p:spPr>
          <a:xfrm>
            <a:off x="0" y="7"/>
            <a:ext cx="13442949" cy="757623"/>
          </a:xfrm>
          <a:prstGeom prst="rect">
            <a:avLst/>
          </a:prstGeom>
          <a:solidFill>
            <a:srgbClr val="D1C900"/>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r"/>
            <a:endParaRPr lang="fr-CH" dirty="0"/>
          </a:p>
        </p:txBody>
      </p:sp>
      <p:sp>
        <p:nvSpPr>
          <p:cNvPr id="9" name="Espace réservé du numéro de diapositive 1">
            <a:extLst>
              <a:ext uri="{FF2B5EF4-FFF2-40B4-BE49-F238E27FC236}">
                <a16:creationId xmlns:a16="http://schemas.microsoft.com/office/drawing/2014/main" id="{7A5A8A44-AE06-4E6B-9C01-FA03149AC624}"/>
              </a:ext>
            </a:extLst>
          </p:cNvPr>
          <p:cNvSpPr txBox="1">
            <a:spLocks/>
          </p:cNvSpPr>
          <p:nvPr>
            <p:custDataLst>
              <p:tags r:id="rId3"/>
            </p:custDataLst>
          </p:nvPr>
        </p:nvSpPr>
        <p:spPr>
          <a:xfrm>
            <a:off x="11426435" y="7008179"/>
            <a:ext cx="407608" cy="402567"/>
          </a:xfrm>
          <a:prstGeom prst="rect">
            <a:avLst/>
          </a:prstGeom>
        </p:spPr>
        <p:txBody>
          <a:bodyPr vert="horz" lIns="99569" tIns="49785" rIns="99569" bIns="49785" rtlCol="0" anchor="ctr"/>
          <a:lstStyle>
            <a:defPPr>
              <a:defRPr lang="fr-FR"/>
            </a:defPPr>
            <a:lvl1pPr marL="0" algn="r" defTabSz="995690" rtl="0" eaLnBrk="1" latinLnBrk="0" hangingPunct="1">
              <a:defRPr sz="1300" kern="1200">
                <a:solidFill>
                  <a:schemeClr val="tx1">
                    <a:tint val="75000"/>
                  </a:schemeClr>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a:lstStyle>
          <a:p>
            <a:fld id="{EA53F418-CE2F-4805-ADD4-B26E9D6F08E5}" type="slidenum">
              <a:rPr lang="fr-CH"/>
              <a:pPr/>
              <a:t>6</a:t>
            </a:fld>
            <a:endParaRPr lang="fr-CH" dirty="0"/>
          </a:p>
        </p:txBody>
      </p:sp>
      <p:pic>
        <p:nvPicPr>
          <p:cNvPr id="7" name="Image 6" descr="Une image contenant hache&#10;&#10;Description générée avec un niveau de confiance très élevé">
            <a:extLst>
              <a:ext uri="{FF2B5EF4-FFF2-40B4-BE49-F238E27FC236}">
                <a16:creationId xmlns:a16="http://schemas.microsoft.com/office/drawing/2014/main" id="{FE5C7FCA-7176-4F97-8C89-3A1A146155E6}"/>
              </a:ext>
            </a:extLst>
          </p:cNvPr>
          <p:cNvPicPr>
            <a:picLocks noChangeAspect="1"/>
          </p:cNvPicPr>
          <p:nvPr>
            <p:custDataLst>
              <p:tags r:id="rId4"/>
            </p:custDataLst>
          </p:nvPr>
        </p:nvPicPr>
        <p:blipFill>
          <a:blip r:embed="rId8" cstate="print">
            <a:extLst>
              <a:ext uri="{28A0092B-C50C-407E-A947-70E740481C1C}">
                <a14:useLocalDpi xmlns:a14="http://schemas.microsoft.com/office/drawing/2010/main" val="0"/>
              </a:ext>
            </a:extLst>
          </a:blip>
          <a:stretch>
            <a:fillRect/>
          </a:stretch>
        </p:blipFill>
        <p:spPr>
          <a:xfrm>
            <a:off x="309710" y="6683589"/>
            <a:ext cx="507109" cy="625434"/>
          </a:xfrm>
          <a:prstGeom prst="rect">
            <a:avLst/>
          </a:prstGeom>
        </p:spPr>
      </p:pic>
      <p:sp>
        <p:nvSpPr>
          <p:cNvPr id="10" name="ZoneTexte 9">
            <a:extLst>
              <a:ext uri="{FF2B5EF4-FFF2-40B4-BE49-F238E27FC236}">
                <a16:creationId xmlns:a16="http://schemas.microsoft.com/office/drawing/2014/main" id="{443C0026-3BD5-4936-8B26-C1DCF07AEF6B}"/>
              </a:ext>
            </a:extLst>
          </p:cNvPr>
          <p:cNvSpPr txBox="1"/>
          <p:nvPr>
            <p:custDataLst>
              <p:tags r:id="rId5"/>
            </p:custDataLst>
          </p:nvPr>
        </p:nvSpPr>
        <p:spPr>
          <a:xfrm>
            <a:off x="1824931" y="113103"/>
            <a:ext cx="11618018" cy="531430"/>
          </a:xfrm>
          <a:prstGeom prst="rect">
            <a:avLst/>
          </a:prstGeom>
          <a:noFill/>
        </p:spPr>
        <p:txBody>
          <a:bodyPr wrap="square" lIns="99569" tIns="49785" rIns="99569" bIns="49785" rtlCol="0">
            <a:spAutoFit/>
          </a:bodyPr>
          <a:lstStyle/>
          <a:p>
            <a:pPr algn="r"/>
            <a:r>
              <a:rPr lang="fr-CH" sz="2800" b="1" cap="small" dirty="0">
                <a:solidFill>
                  <a:schemeClr val="bg1"/>
                </a:solidFill>
                <a:latin typeface="Lato Black" panose="020F0A02020204030203" pitchFamily="34" charset="0"/>
                <a:cs typeface="Arial" pitchFamily="34" charset="0"/>
              </a:rPr>
              <a:t>1. </a:t>
            </a:r>
            <a:r>
              <a:rPr lang="fr-CH" sz="2800" b="1" cap="small" dirty="0" err="1">
                <a:solidFill>
                  <a:schemeClr val="bg1"/>
                </a:solidFill>
                <a:latin typeface="Lato Black" panose="020F0A02020204030203" pitchFamily="34" charset="0"/>
                <a:cs typeface="Arial" pitchFamily="34" charset="0"/>
              </a:rPr>
              <a:t>Wort</a:t>
            </a:r>
            <a:r>
              <a:rPr lang="fr-CH" sz="2800" b="1" cap="small" dirty="0">
                <a:solidFill>
                  <a:schemeClr val="bg1"/>
                </a:solidFill>
                <a:latin typeface="Lato Black" panose="020F0A02020204030203" pitchFamily="34" charset="0"/>
                <a:cs typeface="Arial" pitchFamily="34" charset="0"/>
              </a:rPr>
              <a:t>, </a:t>
            </a:r>
            <a:r>
              <a:rPr lang="fr-CH" sz="2800" b="1" cap="small" dirty="0" err="1">
                <a:solidFill>
                  <a:schemeClr val="bg1"/>
                </a:solidFill>
                <a:latin typeface="Lato Black" panose="020F0A02020204030203" pitchFamily="34" charset="0"/>
                <a:cs typeface="Arial" pitchFamily="34" charset="0"/>
              </a:rPr>
              <a:t>Beobachtung</a:t>
            </a:r>
            <a:r>
              <a:rPr lang="fr-CH" sz="2800" b="1" cap="small" dirty="0">
                <a:solidFill>
                  <a:schemeClr val="bg1"/>
                </a:solidFill>
                <a:latin typeface="Lato Black" panose="020F0A02020204030203" pitchFamily="34" charset="0"/>
                <a:cs typeface="Arial" pitchFamily="34" charset="0"/>
              </a:rPr>
              <a:t>, </a:t>
            </a:r>
            <a:r>
              <a:rPr lang="fr-CH" sz="2800" b="1" cap="small" dirty="0" err="1">
                <a:solidFill>
                  <a:schemeClr val="bg1"/>
                </a:solidFill>
                <a:latin typeface="Lato Black" panose="020F0A02020204030203" pitchFamily="34" charset="0"/>
                <a:cs typeface="Arial" pitchFamily="34" charset="0"/>
              </a:rPr>
              <a:t>berichteter</a:t>
            </a:r>
            <a:r>
              <a:rPr lang="fr-CH" sz="2800" b="1" cap="small" dirty="0">
                <a:solidFill>
                  <a:schemeClr val="bg1"/>
                </a:solidFill>
                <a:latin typeface="Lato Black" panose="020F0A02020204030203" pitchFamily="34" charset="0"/>
                <a:cs typeface="Arial" pitchFamily="34" charset="0"/>
              </a:rPr>
              <a:t> </a:t>
            </a:r>
            <a:r>
              <a:rPr lang="fr-CH" sz="2800" b="1" cap="small" dirty="0" err="1">
                <a:solidFill>
                  <a:schemeClr val="bg1"/>
                </a:solidFill>
                <a:latin typeface="Lato Black" panose="020F0A02020204030203" pitchFamily="34" charset="0"/>
                <a:cs typeface="Arial" pitchFamily="34" charset="0"/>
              </a:rPr>
              <a:t>Vortrag</a:t>
            </a:r>
            <a:endParaRPr lang="fr-CH" sz="2800" b="1" cap="small" dirty="0">
              <a:solidFill>
                <a:schemeClr val="bg1"/>
              </a:solidFill>
              <a:latin typeface="Lato Black" panose="020F0A02020204030203" pitchFamily="34" charset="0"/>
              <a:cs typeface="Arial" pitchFamily="34" charset="0"/>
            </a:endParaRPr>
          </a:p>
        </p:txBody>
      </p:sp>
      <p:sp>
        <p:nvSpPr>
          <p:cNvPr id="2" name="ZoneTexte 1">
            <a:extLst>
              <a:ext uri="{FF2B5EF4-FFF2-40B4-BE49-F238E27FC236}">
                <a16:creationId xmlns:a16="http://schemas.microsoft.com/office/drawing/2014/main" id="{714949C8-4038-C922-C868-7C26E8319958}"/>
              </a:ext>
            </a:extLst>
          </p:cNvPr>
          <p:cNvSpPr txBox="1"/>
          <p:nvPr/>
        </p:nvSpPr>
        <p:spPr>
          <a:xfrm>
            <a:off x="759433" y="1548383"/>
            <a:ext cx="10657184" cy="707886"/>
          </a:xfrm>
          <a:prstGeom prst="rect">
            <a:avLst/>
          </a:prstGeom>
          <a:noFill/>
        </p:spPr>
        <p:txBody>
          <a:bodyPr wrap="square" rtlCol="0">
            <a:spAutoFit/>
          </a:bodyPr>
          <a:lstStyle/>
          <a:p>
            <a:pPr lvl="1"/>
            <a:endParaRPr lang="fr-CH" dirty="0"/>
          </a:p>
          <a:p>
            <a:endParaRPr lang="fr-CH" dirty="0"/>
          </a:p>
        </p:txBody>
      </p:sp>
      <p:sp>
        <p:nvSpPr>
          <p:cNvPr id="3" name="ZoneTexte 2">
            <a:extLst>
              <a:ext uri="{FF2B5EF4-FFF2-40B4-BE49-F238E27FC236}">
                <a16:creationId xmlns:a16="http://schemas.microsoft.com/office/drawing/2014/main" id="{D0D285B5-83CB-3642-3852-1BD25CA8BA33}"/>
              </a:ext>
            </a:extLst>
          </p:cNvPr>
          <p:cNvSpPr txBox="1"/>
          <p:nvPr/>
        </p:nvSpPr>
        <p:spPr>
          <a:xfrm>
            <a:off x="839590" y="1138569"/>
            <a:ext cx="10951689" cy="5640006"/>
          </a:xfrm>
          <a:prstGeom prst="rect">
            <a:avLst/>
          </a:prstGeom>
          <a:noFill/>
        </p:spPr>
        <p:txBody>
          <a:bodyPr wrap="square" rtlCol="0">
            <a:spAutoFit/>
          </a:bodyPr>
          <a:lstStyle/>
          <a:p>
            <a:pPr>
              <a:spcAft>
                <a:spcPts val="600"/>
              </a:spcAft>
            </a:pPr>
            <a:r>
              <a:rPr lang="fr-CH" sz="2800" b="1" dirty="0" err="1">
                <a:solidFill>
                  <a:srgbClr val="0066CC"/>
                </a:solidFill>
                <a:latin typeface="Lato" panose="020F0502020204030203" pitchFamily="34" charset="0"/>
              </a:rPr>
              <a:t>Primärdaten</a:t>
            </a:r>
            <a:endParaRPr lang="fr-CH" sz="2800" b="1" dirty="0">
              <a:solidFill>
                <a:srgbClr val="0066CC"/>
              </a:solidFill>
              <a:latin typeface="Lato" panose="020F0502020204030203" pitchFamily="34" charset="0"/>
            </a:endParaRPr>
          </a:p>
          <a:p>
            <a:pPr marL="342900" indent="-342900">
              <a:spcAft>
                <a:spcPts val="300"/>
              </a:spcAft>
              <a:buFont typeface="Arial" panose="020B0604020202020204" pitchFamily="34" charset="0"/>
              <a:buChar char="•"/>
            </a:pPr>
            <a:r>
              <a:rPr lang="fr-CH" sz="2800" dirty="0" err="1">
                <a:latin typeface="Lato" panose="020F0502020204030203" pitchFamily="34" charset="0"/>
              </a:rPr>
              <a:t>Fragebogenerhebung</a:t>
            </a:r>
            <a:r>
              <a:rPr lang="fr-CH" sz="2800" dirty="0">
                <a:latin typeface="Lato" panose="020F0502020204030203" pitchFamily="34" charset="0"/>
              </a:rPr>
              <a:t> </a:t>
            </a:r>
            <a:r>
              <a:rPr lang="fr-CH" sz="2800" dirty="0" err="1">
                <a:latin typeface="Lato" panose="020F0502020204030203" pitchFamily="34" charset="0"/>
              </a:rPr>
              <a:t>unter</a:t>
            </a:r>
            <a:r>
              <a:rPr lang="fr-CH" sz="2800" dirty="0">
                <a:latin typeface="Lato" panose="020F0502020204030203" pitchFamily="34" charset="0"/>
              </a:rPr>
              <a:t> den </a:t>
            </a:r>
            <a:r>
              <a:rPr lang="fr-CH" sz="2800" dirty="0" err="1">
                <a:latin typeface="Lato" panose="020F0502020204030203" pitchFamily="34" charset="0"/>
              </a:rPr>
              <a:t>Schülern</a:t>
            </a:r>
            <a:r>
              <a:rPr lang="fr-CH" sz="2800" dirty="0">
                <a:latin typeface="Lato" panose="020F0502020204030203" pitchFamily="34" charset="0"/>
              </a:rPr>
              <a:t> </a:t>
            </a:r>
            <a:r>
              <a:rPr lang="fr-CH" sz="2400" dirty="0">
                <a:latin typeface="Lato" panose="020F0502020204030203" pitchFamily="34" charset="0"/>
              </a:rPr>
              <a:t>(</a:t>
            </a:r>
            <a:r>
              <a:rPr lang="fr-CH" sz="2400" dirty="0" err="1">
                <a:latin typeface="Lato" panose="020F0502020204030203" pitchFamily="34" charset="0"/>
              </a:rPr>
              <a:t>künstlerische</a:t>
            </a:r>
            <a:r>
              <a:rPr lang="fr-CH" sz="2400" dirty="0">
                <a:latin typeface="Lato" panose="020F0502020204030203" pitchFamily="34" charset="0"/>
              </a:rPr>
              <a:t> </a:t>
            </a:r>
            <a:r>
              <a:rPr lang="fr-CH" sz="2400" dirty="0" err="1">
                <a:latin typeface="Lato" panose="020F0502020204030203" pitchFamily="34" charset="0"/>
              </a:rPr>
              <a:t>Ausbildung</a:t>
            </a:r>
            <a:r>
              <a:rPr lang="fr-CH" sz="2400" dirty="0">
                <a:latin typeface="Lato" panose="020F0502020204030203" pitchFamily="34" charset="0"/>
              </a:rPr>
              <a:t>)</a:t>
            </a:r>
          </a:p>
          <a:p>
            <a:pPr marL="342900" indent="-342900">
              <a:buFont typeface="Arial" panose="020B0604020202020204" pitchFamily="34" charset="0"/>
              <a:buChar char="•"/>
            </a:pPr>
            <a:r>
              <a:rPr lang="fr-CH" sz="2800" dirty="0" err="1">
                <a:latin typeface="Lato" panose="020F0502020204030203" pitchFamily="34" charset="0"/>
              </a:rPr>
              <a:t>Beobachtung</a:t>
            </a:r>
            <a:r>
              <a:rPr lang="fr-CH" sz="2800" dirty="0">
                <a:latin typeface="Lato" panose="020F0502020204030203" pitchFamily="34" charset="0"/>
              </a:rPr>
              <a:t> vor </a:t>
            </a:r>
            <a:r>
              <a:rPr lang="fr-CH" sz="2800" dirty="0" err="1">
                <a:latin typeface="Lato" panose="020F0502020204030203" pitchFamily="34" charset="0"/>
              </a:rPr>
              <a:t>Ort</a:t>
            </a:r>
            <a:r>
              <a:rPr lang="fr-CH" sz="2800" dirty="0">
                <a:latin typeface="Lato" panose="020F0502020204030203" pitchFamily="34" charset="0"/>
              </a:rPr>
              <a:t> </a:t>
            </a:r>
            <a:r>
              <a:rPr lang="fr-CH" sz="2400" dirty="0">
                <a:latin typeface="Lato" panose="020F0502020204030203" pitchFamily="34" charset="0"/>
              </a:rPr>
              <a:t>(Espace entreprise)</a:t>
            </a:r>
          </a:p>
          <a:p>
            <a:endParaRPr lang="fr-CH" sz="2800" dirty="0">
              <a:latin typeface="Lato" panose="020F0502020204030203" pitchFamily="34" charset="0"/>
            </a:endParaRPr>
          </a:p>
          <a:p>
            <a:pPr>
              <a:spcAft>
                <a:spcPts val="600"/>
              </a:spcAft>
            </a:pPr>
            <a:r>
              <a:rPr lang="fr-CH" sz="2800" b="1" dirty="0" err="1">
                <a:solidFill>
                  <a:srgbClr val="0066CC"/>
                </a:solidFill>
                <a:latin typeface="Lato" panose="020F0502020204030203" pitchFamily="34" charset="0"/>
              </a:rPr>
              <a:t>Sekundärdaten</a:t>
            </a:r>
            <a:endParaRPr lang="fr-CH" sz="2800" b="1" dirty="0">
              <a:solidFill>
                <a:srgbClr val="0066CC"/>
              </a:solidFill>
              <a:latin typeface="Lato" panose="020F0502020204030203" pitchFamily="34" charset="0"/>
            </a:endParaRPr>
          </a:p>
          <a:p>
            <a:pPr marL="457200" indent="-457200">
              <a:buFont typeface="Arial" panose="020B0604020202020204" pitchFamily="34" charset="0"/>
              <a:buChar char="•"/>
            </a:pPr>
            <a:r>
              <a:rPr lang="fr-CH" sz="2800" dirty="0" err="1">
                <a:latin typeface="Lato" panose="020F0502020204030203" pitchFamily="34" charset="0"/>
              </a:rPr>
              <a:t>Fallstudien</a:t>
            </a:r>
            <a:r>
              <a:rPr lang="fr-CH" sz="2800" dirty="0">
                <a:latin typeface="Lato" panose="020F0502020204030203" pitchFamily="34" charset="0"/>
              </a:rPr>
              <a:t> </a:t>
            </a:r>
            <a:r>
              <a:rPr lang="fr-CH" sz="2400" dirty="0">
                <a:latin typeface="Lato" panose="020F0502020204030203" pitchFamily="34" charset="0"/>
              </a:rPr>
              <a:t>(Mobbing-</a:t>
            </a:r>
            <a:r>
              <a:rPr lang="fr-CH" sz="2400" dirty="0" err="1">
                <a:latin typeface="Lato" panose="020F0502020204030203" pitchFamily="34" charset="0"/>
              </a:rPr>
              <a:t>Präventionsmassnahmen</a:t>
            </a:r>
            <a:r>
              <a:rPr lang="fr-CH" sz="2400" dirty="0">
                <a:latin typeface="Lato" panose="020F0502020204030203" pitchFamily="34" charset="0"/>
              </a:rPr>
              <a:t> in der </a:t>
            </a:r>
            <a:r>
              <a:rPr lang="fr-CH" sz="2400" dirty="0" err="1">
                <a:latin typeface="Lato" panose="020F0502020204030203" pitchFamily="34" charset="0"/>
              </a:rPr>
              <a:t>Schule</a:t>
            </a:r>
            <a:r>
              <a:rPr lang="fr-CH" sz="2400" dirty="0">
                <a:latin typeface="Lato" panose="020F0502020204030203" pitchFamily="34" charset="0"/>
              </a:rPr>
              <a:t>)</a:t>
            </a:r>
          </a:p>
          <a:p>
            <a:endParaRPr lang="fr-CH" sz="2800" dirty="0">
              <a:latin typeface="Lato" panose="020F0502020204030203" pitchFamily="34" charset="0"/>
            </a:endParaRPr>
          </a:p>
          <a:p>
            <a:r>
              <a:rPr lang="fr-CH" sz="2800" b="1" dirty="0" err="1">
                <a:solidFill>
                  <a:srgbClr val="0066CC"/>
                </a:solidFill>
                <a:latin typeface="Lato" panose="020F0502020204030203" pitchFamily="34" charset="0"/>
              </a:rPr>
              <a:t>Methodische</a:t>
            </a:r>
            <a:r>
              <a:rPr lang="fr-CH" sz="2800" b="1" dirty="0">
                <a:solidFill>
                  <a:srgbClr val="0066CC"/>
                </a:solidFill>
                <a:latin typeface="Lato" panose="020F0502020204030203" pitchFamily="34" charset="0"/>
              </a:rPr>
              <a:t> </a:t>
            </a:r>
            <a:r>
              <a:rPr lang="fr-CH" sz="2800" b="1" dirty="0" err="1">
                <a:solidFill>
                  <a:srgbClr val="0066CC"/>
                </a:solidFill>
                <a:latin typeface="Lato" panose="020F0502020204030203" pitchFamily="34" charset="0"/>
              </a:rPr>
              <a:t>Herausforderungen</a:t>
            </a:r>
            <a:endParaRPr lang="fr-CH" sz="2800" b="1" dirty="0">
              <a:solidFill>
                <a:srgbClr val="0066CC"/>
              </a:solidFill>
              <a:latin typeface="Lato" panose="020F0502020204030203" pitchFamily="34" charset="0"/>
            </a:endParaRPr>
          </a:p>
          <a:p>
            <a:pPr marL="342900" indent="-342900">
              <a:buFont typeface="Arial" panose="020B0604020202020204" pitchFamily="34" charset="0"/>
              <a:buChar char="•"/>
            </a:pPr>
            <a:r>
              <a:rPr lang="fr-CH" sz="2800" dirty="0">
                <a:latin typeface="Lato" panose="020F0502020204030203" pitchFamily="34" charset="0"/>
              </a:rPr>
              <a:t>Die </a:t>
            </a:r>
            <a:r>
              <a:rPr lang="fr-CH" sz="2800" dirty="0" err="1">
                <a:latin typeface="Lato" panose="020F0502020204030203" pitchFamily="34" charset="0"/>
              </a:rPr>
              <a:t>Altersstufe</a:t>
            </a:r>
            <a:r>
              <a:rPr lang="fr-CH" sz="2800" dirty="0">
                <a:latin typeface="Lato" panose="020F0502020204030203" pitchFamily="34" charset="0"/>
              </a:rPr>
              <a:t> der </a:t>
            </a:r>
            <a:r>
              <a:rPr lang="fr-CH" sz="2800" dirty="0" err="1">
                <a:latin typeface="Lato" panose="020F0502020204030203" pitchFamily="34" charset="0"/>
              </a:rPr>
              <a:t>Schüler</a:t>
            </a:r>
            <a:endParaRPr lang="fr-CH" sz="2800" dirty="0">
              <a:latin typeface="Lato" panose="020F0502020204030203" pitchFamily="34" charset="0"/>
            </a:endParaRPr>
          </a:p>
          <a:p>
            <a:pPr marL="342900" indent="-342900">
              <a:buFont typeface="Arial" panose="020B0604020202020204" pitchFamily="34" charset="0"/>
              <a:buChar char="•"/>
            </a:pPr>
            <a:r>
              <a:rPr lang="fr-CH" sz="2800" dirty="0">
                <a:latin typeface="Lato" panose="020F0502020204030203" pitchFamily="34" charset="0"/>
              </a:rPr>
              <a:t>Die </a:t>
            </a:r>
            <a:r>
              <a:rPr lang="fr-CH" sz="2800" dirty="0" err="1">
                <a:latin typeface="Lato" panose="020F0502020204030203" pitchFamily="34" charset="0"/>
              </a:rPr>
              <a:t>Forschungsbeziehung</a:t>
            </a:r>
            <a:r>
              <a:rPr lang="fr-CH" sz="2800" dirty="0">
                <a:latin typeface="Lato" panose="020F0502020204030203" pitchFamily="34" charset="0"/>
              </a:rPr>
              <a:t> (»</a:t>
            </a:r>
            <a:r>
              <a:rPr lang="fr-CH" sz="2800" dirty="0" err="1">
                <a:latin typeface="Lato" panose="020F0502020204030203" pitchFamily="34" charset="0"/>
              </a:rPr>
              <a:t>Störungsüberwachung</a:t>
            </a:r>
            <a:r>
              <a:rPr lang="fr-CH" sz="2800" dirty="0">
                <a:latin typeface="Lato" panose="020F0502020204030203" pitchFamily="34" charset="0"/>
              </a:rPr>
              <a:t>«)</a:t>
            </a:r>
          </a:p>
          <a:p>
            <a:pPr marL="342900" indent="-342900">
              <a:buFont typeface="Arial" panose="020B0604020202020204" pitchFamily="34" charset="0"/>
              <a:buChar char="•"/>
            </a:pPr>
            <a:r>
              <a:rPr lang="fr-CH" sz="2800" dirty="0" err="1">
                <a:latin typeface="Lato" panose="020F0502020204030203" pitchFamily="34" charset="0"/>
              </a:rPr>
              <a:t>Rekonstruktion</a:t>
            </a:r>
            <a:r>
              <a:rPr lang="fr-CH" sz="2800" dirty="0">
                <a:latin typeface="Lato" panose="020F0502020204030203" pitchFamily="34" charset="0"/>
              </a:rPr>
              <a:t> von </a:t>
            </a:r>
            <a:r>
              <a:rPr lang="fr-CH" sz="2800" dirty="0" err="1">
                <a:latin typeface="Lato" panose="020F0502020204030203" pitchFamily="34" charset="0"/>
              </a:rPr>
              <a:t>Lebensgeschichten</a:t>
            </a:r>
            <a:r>
              <a:rPr lang="fr-CH" sz="2800" dirty="0">
                <a:latin typeface="Lato" panose="020F0502020204030203" pitchFamily="34" charset="0"/>
              </a:rPr>
              <a:t> </a:t>
            </a:r>
            <a:r>
              <a:rPr lang="fr-CH" sz="2800" dirty="0" err="1">
                <a:latin typeface="Lato" panose="020F0502020204030203" pitchFamily="34" charset="0"/>
              </a:rPr>
              <a:t>durch</a:t>
            </a:r>
            <a:r>
              <a:rPr lang="fr-CH" sz="2800" dirty="0">
                <a:latin typeface="Lato" panose="020F0502020204030203" pitchFamily="34" charset="0"/>
              </a:rPr>
              <a:t> </a:t>
            </a:r>
            <a:r>
              <a:rPr lang="fr-CH" sz="2800" dirty="0" err="1">
                <a:latin typeface="Lato" panose="020F0502020204030203" pitchFamily="34" charset="0"/>
              </a:rPr>
              <a:t>indirekte</a:t>
            </a:r>
            <a:r>
              <a:rPr lang="fr-CH" sz="2800" dirty="0">
                <a:latin typeface="Lato" panose="020F0502020204030203" pitchFamily="34" charset="0"/>
              </a:rPr>
              <a:t> </a:t>
            </a:r>
            <a:r>
              <a:rPr lang="fr-CH" sz="2800" dirty="0" err="1">
                <a:latin typeface="Lato" panose="020F0502020204030203" pitchFamily="34" charset="0"/>
              </a:rPr>
              <a:t>Quellen</a:t>
            </a:r>
            <a:endParaRPr lang="fr-CH" sz="2800" dirty="0">
              <a:latin typeface="Lato" panose="020F0502020204030203" pitchFamily="34" charset="0"/>
            </a:endParaRPr>
          </a:p>
          <a:p>
            <a:endParaRPr lang="fr-CH" dirty="0"/>
          </a:p>
          <a:p>
            <a:endParaRPr lang="fr-CH" dirty="0"/>
          </a:p>
        </p:txBody>
      </p:sp>
    </p:spTree>
    <p:extLst>
      <p:ext uri="{BB962C8B-B14F-4D97-AF65-F5344CB8AC3E}">
        <p14:creationId xmlns:p14="http://schemas.microsoft.com/office/powerpoint/2010/main" val="3610534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custDataLst>
              <p:tags r:id="rId1"/>
            </p:custDataLst>
          </p:nvPr>
        </p:nvSpPr>
        <p:spPr>
          <a:xfrm>
            <a:off x="384771" y="1908423"/>
            <a:ext cx="9332463" cy="2662517"/>
          </a:xfrm>
          <a:prstGeom prst="rect">
            <a:avLst/>
          </a:prstGeom>
          <a:ln w="19050">
            <a:noFill/>
          </a:ln>
        </p:spPr>
        <p:txBody>
          <a:bodyPr>
            <a:noAutofit/>
          </a:bodyPr>
          <a:lst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0" indent="0">
              <a:spcBef>
                <a:spcPts val="1200"/>
              </a:spcBef>
              <a:spcAft>
                <a:spcPts val="600"/>
              </a:spcAft>
              <a:buNone/>
              <a:tabLst>
                <a:tab pos="3048140" algn="l"/>
              </a:tabLst>
            </a:pPr>
            <a:endParaRPr lang="fr-CH" sz="2000" dirty="0">
              <a:solidFill>
                <a:srgbClr val="A6978A"/>
              </a:solidFill>
              <a:latin typeface="Lato" panose="020F0502020204030203" pitchFamily="34" charset="0"/>
              <a:cs typeface="Arial" panose="020B0604020202020204" pitchFamily="34" charset="0"/>
            </a:endParaRPr>
          </a:p>
          <a:p>
            <a:pPr>
              <a:buFont typeface="Wingdings" panose="05000000000000000000" pitchFamily="2" charset="2"/>
              <a:buChar char="§"/>
              <a:tabLst>
                <a:tab pos="3048140" algn="l"/>
              </a:tabLst>
            </a:pPr>
            <a:endParaRPr lang="fr-CH" sz="2800" b="1" dirty="0">
              <a:solidFill>
                <a:srgbClr val="A6978A"/>
              </a:solidFill>
              <a:latin typeface="Arial" pitchFamily="34" charset="0"/>
              <a:cs typeface="Arial" pitchFamily="34" charset="0"/>
            </a:endParaRPr>
          </a:p>
          <a:p>
            <a:pPr marL="0" indent="0">
              <a:buNone/>
              <a:tabLst>
                <a:tab pos="3048140" algn="l"/>
              </a:tabLst>
            </a:pPr>
            <a:endParaRPr lang="fr-CH" sz="2800" b="1" dirty="0">
              <a:solidFill>
                <a:srgbClr val="A6978A"/>
              </a:solidFill>
              <a:latin typeface="Arial" pitchFamily="34" charset="0"/>
              <a:cs typeface="Arial" pitchFamily="34" charset="0"/>
            </a:endParaRPr>
          </a:p>
        </p:txBody>
      </p:sp>
      <p:sp>
        <p:nvSpPr>
          <p:cNvPr id="8" name="Rectangle 7">
            <a:extLst>
              <a:ext uri="{FF2B5EF4-FFF2-40B4-BE49-F238E27FC236}">
                <a16:creationId xmlns:a16="http://schemas.microsoft.com/office/drawing/2014/main" id="{B0E17840-DDE3-4708-9ED2-6D6FC81097BF}"/>
              </a:ext>
            </a:extLst>
          </p:cNvPr>
          <p:cNvSpPr/>
          <p:nvPr>
            <p:custDataLst>
              <p:tags r:id="rId2"/>
            </p:custDataLst>
          </p:nvPr>
        </p:nvSpPr>
        <p:spPr>
          <a:xfrm>
            <a:off x="0" y="7"/>
            <a:ext cx="13442949" cy="757623"/>
          </a:xfrm>
          <a:prstGeom prst="rect">
            <a:avLst/>
          </a:prstGeom>
          <a:solidFill>
            <a:srgbClr val="D1C900"/>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r"/>
            <a:endParaRPr lang="fr-CH" dirty="0"/>
          </a:p>
        </p:txBody>
      </p:sp>
      <p:sp>
        <p:nvSpPr>
          <p:cNvPr id="9" name="Espace réservé du numéro de diapositive 1">
            <a:extLst>
              <a:ext uri="{FF2B5EF4-FFF2-40B4-BE49-F238E27FC236}">
                <a16:creationId xmlns:a16="http://schemas.microsoft.com/office/drawing/2014/main" id="{7A5A8A44-AE06-4E6B-9C01-FA03149AC624}"/>
              </a:ext>
            </a:extLst>
          </p:cNvPr>
          <p:cNvSpPr txBox="1">
            <a:spLocks/>
          </p:cNvSpPr>
          <p:nvPr>
            <p:custDataLst>
              <p:tags r:id="rId3"/>
            </p:custDataLst>
          </p:nvPr>
        </p:nvSpPr>
        <p:spPr>
          <a:xfrm>
            <a:off x="11426435" y="7008179"/>
            <a:ext cx="407608" cy="402567"/>
          </a:xfrm>
          <a:prstGeom prst="rect">
            <a:avLst/>
          </a:prstGeom>
        </p:spPr>
        <p:txBody>
          <a:bodyPr vert="horz" lIns="99569" tIns="49785" rIns="99569" bIns="49785" rtlCol="0" anchor="ctr"/>
          <a:lstStyle>
            <a:defPPr>
              <a:defRPr lang="fr-FR"/>
            </a:defPPr>
            <a:lvl1pPr marL="0" algn="r" defTabSz="995690" rtl="0" eaLnBrk="1" latinLnBrk="0" hangingPunct="1">
              <a:defRPr sz="1300" kern="1200">
                <a:solidFill>
                  <a:schemeClr val="tx1">
                    <a:tint val="75000"/>
                  </a:schemeClr>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a:lstStyle>
          <a:p>
            <a:fld id="{EA53F418-CE2F-4805-ADD4-B26E9D6F08E5}" type="slidenum">
              <a:rPr lang="fr-CH"/>
              <a:pPr/>
              <a:t>7</a:t>
            </a:fld>
            <a:endParaRPr lang="fr-CH" dirty="0"/>
          </a:p>
        </p:txBody>
      </p:sp>
      <p:pic>
        <p:nvPicPr>
          <p:cNvPr id="7" name="Image 6" descr="Une image contenant hache&#10;&#10;Description générée avec un niveau de confiance très élevé">
            <a:extLst>
              <a:ext uri="{FF2B5EF4-FFF2-40B4-BE49-F238E27FC236}">
                <a16:creationId xmlns:a16="http://schemas.microsoft.com/office/drawing/2014/main" id="{FE5C7FCA-7176-4F97-8C89-3A1A146155E6}"/>
              </a:ext>
            </a:extLst>
          </p:cNvPr>
          <p:cNvPicPr>
            <a:picLocks noChangeAspect="1"/>
          </p:cNvPicPr>
          <p:nvPr>
            <p:custDataLst>
              <p:tags r:id="rId4"/>
            </p:custDataLst>
          </p:nvPr>
        </p:nvPicPr>
        <p:blipFill>
          <a:blip r:embed="rId8" cstate="print">
            <a:extLst>
              <a:ext uri="{28A0092B-C50C-407E-A947-70E740481C1C}">
                <a14:useLocalDpi xmlns:a14="http://schemas.microsoft.com/office/drawing/2010/main" val="0"/>
              </a:ext>
            </a:extLst>
          </a:blip>
          <a:stretch>
            <a:fillRect/>
          </a:stretch>
        </p:blipFill>
        <p:spPr>
          <a:xfrm>
            <a:off x="309710" y="6683589"/>
            <a:ext cx="507109" cy="625434"/>
          </a:xfrm>
          <a:prstGeom prst="rect">
            <a:avLst/>
          </a:prstGeom>
        </p:spPr>
      </p:pic>
      <p:sp>
        <p:nvSpPr>
          <p:cNvPr id="10" name="ZoneTexte 9">
            <a:extLst>
              <a:ext uri="{FF2B5EF4-FFF2-40B4-BE49-F238E27FC236}">
                <a16:creationId xmlns:a16="http://schemas.microsoft.com/office/drawing/2014/main" id="{443C0026-3BD5-4936-8B26-C1DCF07AEF6B}"/>
              </a:ext>
            </a:extLst>
          </p:cNvPr>
          <p:cNvSpPr txBox="1"/>
          <p:nvPr>
            <p:custDataLst>
              <p:tags r:id="rId5"/>
            </p:custDataLst>
          </p:nvPr>
        </p:nvSpPr>
        <p:spPr>
          <a:xfrm>
            <a:off x="1824931" y="113103"/>
            <a:ext cx="11618018" cy="531430"/>
          </a:xfrm>
          <a:prstGeom prst="rect">
            <a:avLst/>
          </a:prstGeom>
          <a:noFill/>
        </p:spPr>
        <p:txBody>
          <a:bodyPr wrap="square" lIns="99569" tIns="49785" rIns="99569" bIns="49785" rtlCol="0">
            <a:spAutoFit/>
          </a:bodyPr>
          <a:lstStyle/>
          <a:p>
            <a:pPr algn="r"/>
            <a:r>
              <a:rPr lang="fr-CH" sz="2800" b="1" cap="small" dirty="0">
                <a:solidFill>
                  <a:schemeClr val="bg1"/>
                </a:solidFill>
                <a:latin typeface="Lato Black" panose="020F0A02020204030203" pitchFamily="34" charset="0"/>
                <a:cs typeface="Arial" pitchFamily="34" charset="0"/>
              </a:rPr>
              <a:t>2. Die </a:t>
            </a:r>
            <a:r>
              <a:rPr lang="fr-CH" sz="2800" b="1" cap="small" dirty="0" err="1">
                <a:solidFill>
                  <a:schemeClr val="bg1"/>
                </a:solidFill>
                <a:latin typeface="Lato Black" panose="020F0A02020204030203" pitchFamily="34" charset="0"/>
                <a:cs typeface="Arial" pitchFamily="34" charset="0"/>
              </a:rPr>
              <a:t>Eltern</a:t>
            </a:r>
            <a:r>
              <a:rPr lang="fr-CH" sz="2800" b="1" cap="small" dirty="0">
                <a:solidFill>
                  <a:schemeClr val="bg1"/>
                </a:solidFill>
                <a:latin typeface="Lato Black" panose="020F0A02020204030203" pitchFamily="34" charset="0"/>
                <a:cs typeface="Arial" pitchFamily="34" charset="0"/>
              </a:rPr>
              <a:t> </a:t>
            </a:r>
            <a:r>
              <a:rPr lang="fr-CH" sz="2800" b="1" cap="small" dirty="0" err="1">
                <a:solidFill>
                  <a:schemeClr val="bg1"/>
                </a:solidFill>
                <a:latin typeface="Lato Black" panose="020F0A02020204030203" pitchFamily="34" charset="0"/>
                <a:cs typeface="Arial" pitchFamily="34" charset="0"/>
              </a:rPr>
              <a:t>als</a:t>
            </a:r>
            <a:r>
              <a:rPr lang="fr-CH" sz="2800" b="1" cap="small" dirty="0">
                <a:solidFill>
                  <a:schemeClr val="bg1"/>
                </a:solidFill>
                <a:latin typeface="Lato Black" panose="020F0A02020204030203" pitchFamily="34" charset="0"/>
                <a:cs typeface="Arial" pitchFamily="34" charset="0"/>
              </a:rPr>
              <a:t> proxys</a:t>
            </a:r>
          </a:p>
        </p:txBody>
      </p:sp>
      <p:sp>
        <p:nvSpPr>
          <p:cNvPr id="2" name="ZoneTexte 1">
            <a:extLst>
              <a:ext uri="{FF2B5EF4-FFF2-40B4-BE49-F238E27FC236}">
                <a16:creationId xmlns:a16="http://schemas.microsoft.com/office/drawing/2014/main" id="{714949C8-4038-C922-C868-7C26E8319958}"/>
              </a:ext>
            </a:extLst>
          </p:cNvPr>
          <p:cNvSpPr txBox="1"/>
          <p:nvPr/>
        </p:nvSpPr>
        <p:spPr>
          <a:xfrm>
            <a:off x="759433" y="1548383"/>
            <a:ext cx="10657184" cy="5755422"/>
          </a:xfrm>
          <a:prstGeom prst="rect">
            <a:avLst/>
          </a:prstGeom>
          <a:noFill/>
        </p:spPr>
        <p:txBody>
          <a:bodyPr wrap="square" rtlCol="0">
            <a:spAutoFit/>
          </a:bodyPr>
          <a:lstStyle/>
          <a:p>
            <a:r>
              <a:rPr lang="fr-CH" sz="2800" b="1" dirty="0" err="1">
                <a:solidFill>
                  <a:srgbClr val="0066CC"/>
                </a:solidFill>
                <a:latin typeface="Lato" panose="020F0502020204030203" pitchFamily="34" charset="0"/>
              </a:rPr>
              <a:t>Primärdaten</a:t>
            </a:r>
            <a:endParaRPr lang="fr-CH" sz="2800" dirty="0">
              <a:latin typeface="Lato" panose="020F0502020204030203" pitchFamily="34" charset="0"/>
            </a:endParaRPr>
          </a:p>
          <a:p>
            <a:pPr marL="457200" indent="-457200">
              <a:buFont typeface="Arial" panose="020B0604020202020204" pitchFamily="34" charset="0"/>
              <a:buChar char="•"/>
            </a:pPr>
            <a:r>
              <a:rPr lang="fr-CH" sz="2800" dirty="0" err="1">
                <a:latin typeface="Lato" panose="020F0502020204030203" pitchFamily="34" charset="0"/>
              </a:rPr>
              <a:t>Sammlung</a:t>
            </a:r>
            <a:r>
              <a:rPr lang="fr-CH" sz="2800" dirty="0">
                <a:latin typeface="Lato" panose="020F0502020204030203" pitchFamily="34" charset="0"/>
              </a:rPr>
              <a:t> von </a:t>
            </a:r>
            <a:r>
              <a:rPr lang="fr-CH" sz="2800" dirty="0" err="1">
                <a:latin typeface="Lato" panose="020F0502020204030203" pitchFamily="34" charset="0"/>
              </a:rPr>
              <a:t>Zeugnissen</a:t>
            </a:r>
            <a:r>
              <a:rPr lang="fr-CH" sz="2800" dirty="0">
                <a:latin typeface="Lato" panose="020F0502020204030203" pitchFamily="34" charset="0"/>
              </a:rPr>
              <a:t> (Mobbing-</a:t>
            </a:r>
            <a:r>
              <a:rPr lang="fr-CH" sz="2800" dirty="0" err="1">
                <a:latin typeface="Lato" panose="020F0502020204030203" pitchFamily="34" charset="0"/>
              </a:rPr>
              <a:t>Präventionsmassnahmen</a:t>
            </a:r>
            <a:r>
              <a:rPr lang="fr-CH" sz="2800" dirty="0">
                <a:latin typeface="Lato" panose="020F0502020204030203" pitchFamily="34" charset="0"/>
              </a:rPr>
              <a:t> in der </a:t>
            </a:r>
            <a:r>
              <a:rPr lang="fr-CH" sz="2800" dirty="0" err="1">
                <a:latin typeface="Lato" panose="020F0502020204030203" pitchFamily="34" charset="0"/>
              </a:rPr>
              <a:t>Schule</a:t>
            </a:r>
            <a:r>
              <a:rPr lang="fr-CH" sz="2800" dirty="0">
                <a:latin typeface="Lato" panose="020F0502020204030203" pitchFamily="34" charset="0"/>
              </a:rPr>
              <a:t>)</a:t>
            </a:r>
          </a:p>
          <a:p>
            <a:endParaRPr lang="fr-CH" sz="2800" dirty="0">
              <a:latin typeface="Lato" panose="020F0502020204030203" pitchFamily="34" charset="0"/>
            </a:endParaRPr>
          </a:p>
          <a:p>
            <a:pPr marL="457200" indent="-457200">
              <a:buFont typeface="Arial" panose="020B0604020202020204" pitchFamily="34" charset="0"/>
              <a:buChar char="•"/>
            </a:pPr>
            <a:r>
              <a:rPr lang="fr-CH" sz="2800" dirty="0" err="1">
                <a:latin typeface="Lato" panose="020F0502020204030203" pitchFamily="34" charset="0"/>
              </a:rPr>
              <a:t>Fragebogen</a:t>
            </a:r>
            <a:r>
              <a:rPr lang="fr-CH" sz="2800" dirty="0">
                <a:latin typeface="Lato" panose="020F0502020204030203" pitchFamily="34" charset="0"/>
              </a:rPr>
              <a:t> an die </a:t>
            </a:r>
            <a:r>
              <a:rPr lang="fr-CH" sz="2800" dirty="0" err="1">
                <a:latin typeface="Lato" panose="020F0502020204030203" pitchFamily="34" charset="0"/>
              </a:rPr>
              <a:t>Eltern</a:t>
            </a:r>
            <a:r>
              <a:rPr lang="fr-CH" sz="2800" dirty="0">
                <a:latin typeface="Lato" panose="020F0502020204030203" pitchFamily="34" charset="0"/>
              </a:rPr>
              <a:t> (</a:t>
            </a:r>
            <a:r>
              <a:rPr lang="fr-CH" sz="2800" dirty="0" err="1">
                <a:latin typeface="Lato" panose="020F0502020204030203" pitchFamily="34" charset="0"/>
              </a:rPr>
              <a:t>Übergewicht</a:t>
            </a:r>
            <a:r>
              <a:rPr lang="fr-CH" sz="2800" dirty="0">
                <a:latin typeface="Lato" panose="020F0502020204030203" pitchFamily="34" charset="0"/>
              </a:rPr>
              <a:t> </a:t>
            </a:r>
            <a:r>
              <a:rPr lang="fr-CH" sz="2800" dirty="0" err="1">
                <a:latin typeface="Lato" panose="020F0502020204030203" pitchFamily="34" charset="0"/>
              </a:rPr>
              <a:t>und</a:t>
            </a:r>
            <a:r>
              <a:rPr lang="fr-CH" sz="2800" dirty="0">
                <a:latin typeface="Lato" panose="020F0502020204030203" pitchFamily="34" charset="0"/>
              </a:rPr>
              <a:t> </a:t>
            </a:r>
            <a:r>
              <a:rPr lang="fr-CH" sz="2800" dirty="0" err="1">
                <a:latin typeface="Lato" panose="020F0502020204030203" pitchFamily="34" charset="0"/>
              </a:rPr>
              <a:t>Adipositas</a:t>
            </a:r>
            <a:r>
              <a:rPr lang="fr-CH" sz="2800" dirty="0">
                <a:latin typeface="Lato" panose="020F0502020204030203" pitchFamily="34" charset="0"/>
              </a:rPr>
              <a:t>)</a:t>
            </a:r>
          </a:p>
          <a:p>
            <a:pPr marL="457200" indent="-457200">
              <a:buAutoNum type="arabicParenR"/>
            </a:pPr>
            <a:endParaRPr lang="fr-CH" sz="2800" dirty="0">
              <a:latin typeface="Lato" panose="020F0502020204030203" pitchFamily="34" charset="0"/>
            </a:endParaRPr>
          </a:p>
          <a:p>
            <a:r>
              <a:rPr lang="fr-CH" sz="2800" b="1" dirty="0" err="1">
                <a:solidFill>
                  <a:srgbClr val="0066CC"/>
                </a:solidFill>
                <a:latin typeface="Lato" panose="020F0502020204030203" pitchFamily="34" charset="0"/>
              </a:rPr>
              <a:t>Methodische</a:t>
            </a:r>
            <a:r>
              <a:rPr lang="fr-CH" sz="2800" b="1" dirty="0">
                <a:solidFill>
                  <a:srgbClr val="0066CC"/>
                </a:solidFill>
                <a:latin typeface="Lato" panose="020F0502020204030203" pitchFamily="34" charset="0"/>
              </a:rPr>
              <a:t> </a:t>
            </a:r>
            <a:r>
              <a:rPr lang="fr-CH" sz="2800" b="1" dirty="0" err="1">
                <a:solidFill>
                  <a:srgbClr val="0066CC"/>
                </a:solidFill>
                <a:latin typeface="Lato" panose="020F0502020204030203" pitchFamily="34" charset="0"/>
              </a:rPr>
              <a:t>Herausforderungen</a:t>
            </a:r>
            <a:endParaRPr lang="fr-CH" sz="2800" b="1" dirty="0">
              <a:solidFill>
                <a:srgbClr val="0066CC"/>
              </a:solidFill>
              <a:latin typeface="Lato" panose="020F0502020204030203" pitchFamily="34" charset="0"/>
            </a:endParaRPr>
          </a:p>
          <a:p>
            <a:pPr marL="342900" indent="-342900">
              <a:buFontTx/>
              <a:buChar char="-"/>
            </a:pPr>
            <a:r>
              <a:rPr lang="fr-CH" sz="2800" dirty="0">
                <a:latin typeface="Lato" panose="020F0502020204030203" pitchFamily="34" charset="0"/>
              </a:rPr>
              <a:t>Welche </a:t>
            </a:r>
            <a:r>
              <a:rPr lang="fr-CH" sz="2800" dirty="0" err="1">
                <a:latin typeface="Lato" panose="020F0502020204030203" pitchFamily="34" charset="0"/>
              </a:rPr>
              <a:t>Bedeutung</a:t>
            </a:r>
            <a:r>
              <a:rPr lang="fr-CH" sz="2800" dirty="0">
                <a:latin typeface="Lato" panose="020F0502020204030203" pitchFamily="34" charset="0"/>
              </a:rPr>
              <a:t> </a:t>
            </a:r>
            <a:r>
              <a:rPr lang="fr-CH" sz="2800" dirty="0" err="1">
                <a:latin typeface="Lato" panose="020F0502020204030203" pitchFamily="34" charset="0"/>
              </a:rPr>
              <a:t>haben</a:t>
            </a:r>
            <a:r>
              <a:rPr lang="fr-CH" sz="2800" dirty="0">
                <a:latin typeface="Lato" panose="020F0502020204030203" pitchFamily="34" charset="0"/>
              </a:rPr>
              <a:t> </a:t>
            </a:r>
            <a:r>
              <a:rPr lang="fr-CH" sz="2800" dirty="0" err="1">
                <a:latin typeface="Lato" panose="020F0502020204030203" pitchFamily="34" charset="0"/>
              </a:rPr>
              <a:t>diese</a:t>
            </a:r>
            <a:r>
              <a:rPr lang="fr-CH" sz="2800" dirty="0">
                <a:latin typeface="Lato" panose="020F0502020204030203" pitchFamily="34" charset="0"/>
              </a:rPr>
              <a:t> </a:t>
            </a:r>
            <a:r>
              <a:rPr lang="fr-CH" sz="2800" dirty="0" err="1">
                <a:latin typeface="Lato" panose="020F0502020204030203" pitchFamily="34" charset="0"/>
              </a:rPr>
              <a:t>Zeugnisse</a:t>
            </a:r>
            <a:r>
              <a:rPr lang="fr-CH" sz="2800" dirty="0">
                <a:latin typeface="Lato" panose="020F0502020204030203" pitchFamily="34" charset="0"/>
              </a:rPr>
              <a:t>?</a:t>
            </a:r>
          </a:p>
          <a:p>
            <a:pPr marL="342900" indent="-342900">
              <a:buFontTx/>
              <a:buChar char="-"/>
            </a:pPr>
            <a:r>
              <a:rPr lang="fr-CH" sz="2800" dirty="0" err="1">
                <a:latin typeface="Lato" panose="020F0502020204030203" pitchFamily="34" charset="0"/>
              </a:rPr>
              <a:t>Selektionsbias</a:t>
            </a:r>
            <a:r>
              <a:rPr lang="fr-CH" sz="2800" dirty="0">
                <a:latin typeface="Lato" panose="020F0502020204030203" pitchFamily="34" charset="0"/>
              </a:rPr>
              <a:t>: Welche </a:t>
            </a:r>
            <a:r>
              <a:rPr lang="fr-CH" sz="2800" dirty="0" err="1">
                <a:latin typeface="Lato" panose="020F0502020204030203" pitchFamily="34" charset="0"/>
              </a:rPr>
              <a:t>Eltern</a:t>
            </a:r>
            <a:r>
              <a:rPr lang="fr-CH" sz="2800" dirty="0">
                <a:latin typeface="Lato" panose="020F0502020204030203" pitchFamily="34" charset="0"/>
              </a:rPr>
              <a:t> </a:t>
            </a:r>
            <a:r>
              <a:rPr lang="fr-CH" sz="2800" dirty="0" err="1">
                <a:latin typeface="Lato" panose="020F0502020204030203" pitchFamily="34" charset="0"/>
              </a:rPr>
              <a:t>sprechen</a:t>
            </a:r>
            <a:r>
              <a:rPr lang="fr-CH" sz="2800" dirty="0">
                <a:latin typeface="Lato" panose="020F0502020204030203" pitchFamily="34" charset="0"/>
              </a:rPr>
              <a:t> mit </a:t>
            </a:r>
            <a:r>
              <a:rPr lang="fr-CH" sz="2800" dirty="0" err="1">
                <a:latin typeface="Lato" panose="020F0502020204030203" pitchFamily="34" charset="0"/>
              </a:rPr>
              <a:t>dem</a:t>
            </a:r>
            <a:r>
              <a:rPr lang="fr-CH" sz="2800" dirty="0">
                <a:latin typeface="Lato" panose="020F0502020204030203" pitchFamily="34" charset="0"/>
              </a:rPr>
              <a:t> </a:t>
            </a:r>
            <a:r>
              <a:rPr lang="fr-CH" sz="2800" dirty="0" err="1">
                <a:latin typeface="Lato" panose="020F0502020204030203" pitchFamily="34" charset="0"/>
              </a:rPr>
              <a:t>Genfer</a:t>
            </a:r>
            <a:r>
              <a:rPr lang="fr-CH" sz="2800" dirty="0">
                <a:latin typeface="Lato" panose="020F0502020204030203" pitchFamily="34" charset="0"/>
              </a:rPr>
              <a:t> </a:t>
            </a:r>
            <a:r>
              <a:rPr lang="fr-CH" sz="2800" dirty="0" err="1">
                <a:latin typeface="Lato" panose="020F0502020204030203" pitchFamily="34" charset="0"/>
              </a:rPr>
              <a:t>Rechnungshof</a:t>
            </a:r>
            <a:r>
              <a:rPr lang="fr-CH" sz="2800" dirty="0">
                <a:latin typeface="Lato" panose="020F0502020204030203" pitchFamily="34" charset="0"/>
              </a:rPr>
              <a:t>?</a:t>
            </a:r>
          </a:p>
          <a:p>
            <a:pPr marL="342900" indent="-342900">
              <a:buFontTx/>
              <a:buChar char="-"/>
            </a:pPr>
            <a:r>
              <a:rPr lang="de-DE" sz="2800" dirty="0">
                <a:latin typeface="Lato" panose="020F0502020204030203" pitchFamily="34" charset="0"/>
              </a:rPr>
              <a:t>Bias der sozialen Erwünschtheit </a:t>
            </a:r>
            <a:r>
              <a:rPr lang="fr-CH" sz="2800" dirty="0">
                <a:latin typeface="Lato" panose="020F0502020204030203" pitchFamily="34" charset="0"/>
              </a:rPr>
              <a:t>(Face-to-Face </a:t>
            </a:r>
            <a:r>
              <a:rPr lang="fr-CH" sz="2800" dirty="0" err="1">
                <a:latin typeface="Lato" panose="020F0502020204030203" pitchFamily="34" charset="0"/>
              </a:rPr>
              <a:t>Befragung</a:t>
            </a:r>
            <a:r>
              <a:rPr lang="fr-CH" sz="2800" dirty="0">
                <a:latin typeface="Lato" panose="020F0502020204030203" pitchFamily="34" charset="0"/>
              </a:rPr>
              <a:t>)</a:t>
            </a:r>
          </a:p>
          <a:p>
            <a:pPr marL="342900" indent="-342900">
              <a:buFontTx/>
              <a:buChar char="-"/>
            </a:pPr>
            <a:endParaRPr lang="fr-CH" b="1" dirty="0"/>
          </a:p>
          <a:p>
            <a:pPr marL="342900" indent="-342900">
              <a:buFontTx/>
              <a:buChar char="-"/>
            </a:pPr>
            <a:endParaRPr lang="fr-CH" b="1" dirty="0"/>
          </a:p>
          <a:p>
            <a:endParaRPr lang="fr-CH" dirty="0"/>
          </a:p>
        </p:txBody>
      </p:sp>
    </p:spTree>
    <p:extLst>
      <p:ext uri="{BB962C8B-B14F-4D97-AF65-F5344CB8AC3E}">
        <p14:creationId xmlns:p14="http://schemas.microsoft.com/office/powerpoint/2010/main" val="943362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custDataLst>
              <p:tags r:id="rId1"/>
            </p:custDataLst>
          </p:nvPr>
        </p:nvSpPr>
        <p:spPr>
          <a:xfrm>
            <a:off x="384771" y="1908423"/>
            <a:ext cx="9332463" cy="2662517"/>
          </a:xfrm>
          <a:prstGeom prst="rect">
            <a:avLst/>
          </a:prstGeom>
          <a:ln w="19050">
            <a:noFill/>
          </a:ln>
        </p:spPr>
        <p:txBody>
          <a:bodyPr>
            <a:noAutofit/>
          </a:bodyPr>
          <a:lst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0" indent="0">
              <a:spcBef>
                <a:spcPts val="1200"/>
              </a:spcBef>
              <a:spcAft>
                <a:spcPts val="600"/>
              </a:spcAft>
              <a:buNone/>
              <a:tabLst>
                <a:tab pos="3048140" algn="l"/>
              </a:tabLst>
            </a:pPr>
            <a:endParaRPr lang="fr-CH" sz="2000" dirty="0">
              <a:solidFill>
                <a:srgbClr val="A6978A"/>
              </a:solidFill>
              <a:latin typeface="Lato" panose="020F0502020204030203" pitchFamily="34" charset="0"/>
              <a:cs typeface="Arial" panose="020B0604020202020204" pitchFamily="34" charset="0"/>
            </a:endParaRPr>
          </a:p>
          <a:p>
            <a:pPr>
              <a:buFont typeface="Wingdings" panose="05000000000000000000" pitchFamily="2" charset="2"/>
              <a:buChar char="§"/>
              <a:tabLst>
                <a:tab pos="3048140" algn="l"/>
              </a:tabLst>
            </a:pPr>
            <a:endParaRPr lang="fr-CH" sz="2800" b="1" dirty="0">
              <a:solidFill>
                <a:srgbClr val="A6978A"/>
              </a:solidFill>
              <a:latin typeface="Arial" pitchFamily="34" charset="0"/>
              <a:cs typeface="Arial" pitchFamily="34" charset="0"/>
            </a:endParaRPr>
          </a:p>
          <a:p>
            <a:pPr marL="0" indent="0">
              <a:buNone/>
              <a:tabLst>
                <a:tab pos="3048140" algn="l"/>
              </a:tabLst>
            </a:pPr>
            <a:endParaRPr lang="fr-CH" sz="2800" b="1" dirty="0">
              <a:solidFill>
                <a:srgbClr val="A6978A"/>
              </a:solidFill>
              <a:latin typeface="Arial" pitchFamily="34" charset="0"/>
              <a:cs typeface="Arial" pitchFamily="34" charset="0"/>
            </a:endParaRPr>
          </a:p>
        </p:txBody>
      </p:sp>
      <p:sp>
        <p:nvSpPr>
          <p:cNvPr id="8" name="Rectangle 7">
            <a:extLst>
              <a:ext uri="{FF2B5EF4-FFF2-40B4-BE49-F238E27FC236}">
                <a16:creationId xmlns:a16="http://schemas.microsoft.com/office/drawing/2014/main" id="{B0E17840-DDE3-4708-9ED2-6D6FC81097BF}"/>
              </a:ext>
            </a:extLst>
          </p:cNvPr>
          <p:cNvSpPr/>
          <p:nvPr>
            <p:custDataLst>
              <p:tags r:id="rId2"/>
            </p:custDataLst>
          </p:nvPr>
        </p:nvSpPr>
        <p:spPr>
          <a:xfrm>
            <a:off x="0" y="7"/>
            <a:ext cx="13442949" cy="757623"/>
          </a:xfrm>
          <a:prstGeom prst="rect">
            <a:avLst/>
          </a:prstGeom>
          <a:solidFill>
            <a:srgbClr val="D1C900"/>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r"/>
            <a:endParaRPr lang="fr-CH" dirty="0"/>
          </a:p>
        </p:txBody>
      </p:sp>
      <p:sp>
        <p:nvSpPr>
          <p:cNvPr id="9" name="Espace réservé du numéro de diapositive 1">
            <a:extLst>
              <a:ext uri="{FF2B5EF4-FFF2-40B4-BE49-F238E27FC236}">
                <a16:creationId xmlns:a16="http://schemas.microsoft.com/office/drawing/2014/main" id="{7A5A8A44-AE06-4E6B-9C01-FA03149AC624}"/>
              </a:ext>
            </a:extLst>
          </p:cNvPr>
          <p:cNvSpPr txBox="1">
            <a:spLocks/>
          </p:cNvSpPr>
          <p:nvPr>
            <p:custDataLst>
              <p:tags r:id="rId3"/>
            </p:custDataLst>
          </p:nvPr>
        </p:nvSpPr>
        <p:spPr>
          <a:xfrm>
            <a:off x="11426435" y="7008179"/>
            <a:ext cx="407608" cy="402567"/>
          </a:xfrm>
          <a:prstGeom prst="rect">
            <a:avLst/>
          </a:prstGeom>
        </p:spPr>
        <p:txBody>
          <a:bodyPr vert="horz" lIns="99569" tIns="49785" rIns="99569" bIns="49785" rtlCol="0" anchor="ctr"/>
          <a:lstStyle>
            <a:defPPr>
              <a:defRPr lang="fr-FR"/>
            </a:defPPr>
            <a:lvl1pPr marL="0" algn="r" defTabSz="995690" rtl="0" eaLnBrk="1" latinLnBrk="0" hangingPunct="1">
              <a:defRPr sz="1300" kern="1200">
                <a:solidFill>
                  <a:schemeClr val="tx1">
                    <a:tint val="75000"/>
                  </a:schemeClr>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a:lstStyle>
          <a:p>
            <a:fld id="{EA53F418-CE2F-4805-ADD4-B26E9D6F08E5}" type="slidenum">
              <a:rPr lang="fr-CH"/>
              <a:pPr/>
              <a:t>8</a:t>
            </a:fld>
            <a:endParaRPr lang="fr-CH" dirty="0"/>
          </a:p>
        </p:txBody>
      </p:sp>
      <p:pic>
        <p:nvPicPr>
          <p:cNvPr id="7" name="Image 6" descr="Une image contenant hache&#10;&#10;Description générée avec un niveau de confiance très élevé">
            <a:extLst>
              <a:ext uri="{FF2B5EF4-FFF2-40B4-BE49-F238E27FC236}">
                <a16:creationId xmlns:a16="http://schemas.microsoft.com/office/drawing/2014/main" id="{FE5C7FCA-7176-4F97-8C89-3A1A146155E6}"/>
              </a:ext>
            </a:extLst>
          </p:cNvPr>
          <p:cNvPicPr>
            <a:picLocks noChangeAspect="1"/>
          </p:cNvPicPr>
          <p:nvPr>
            <p:custDataLst>
              <p:tags r:id="rId4"/>
            </p:custDataLst>
          </p:nvPr>
        </p:nvPicPr>
        <p:blipFill>
          <a:blip r:embed="rId8" cstate="print">
            <a:extLst>
              <a:ext uri="{28A0092B-C50C-407E-A947-70E740481C1C}">
                <a14:useLocalDpi xmlns:a14="http://schemas.microsoft.com/office/drawing/2010/main" val="0"/>
              </a:ext>
            </a:extLst>
          </a:blip>
          <a:stretch>
            <a:fillRect/>
          </a:stretch>
        </p:blipFill>
        <p:spPr>
          <a:xfrm>
            <a:off x="309710" y="6683589"/>
            <a:ext cx="507109" cy="625434"/>
          </a:xfrm>
          <a:prstGeom prst="rect">
            <a:avLst/>
          </a:prstGeom>
        </p:spPr>
      </p:pic>
      <p:sp>
        <p:nvSpPr>
          <p:cNvPr id="10" name="ZoneTexte 9">
            <a:extLst>
              <a:ext uri="{FF2B5EF4-FFF2-40B4-BE49-F238E27FC236}">
                <a16:creationId xmlns:a16="http://schemas.microsoft.com/office/drawing/2014/main" id="{443C0026-3BD5-4936-8B26-C1DCF07AEF6B}"/>
              </a:ext>
            </a:extLst>
          </p:cNvPr>
          <p:cNvSpPr txBox="1"/>
          <p:nvPr>
            <p:custDataLst>
              <p:tags r:id="rId5"/>
            </p:custDataLst>
          </p:nvPr>
        </p:nvSpPr>
        <p:spPr>
          <a:xfrm>
            <a:off x="1824931" y="113103"/>
            <a:ext cx="11618018" cy="531430"/>
          </a:xfrm>
          <a:prstGeom prst="rect">
            <a:avLst/>
          </a:prstGeom>
          <a:noFill/>
        </p:spPr>
        <p:txBody>
          <a:bodyPr wrap="square" lIns="99569" tIns="49785" rIns="99569" bIns="49785" rtlCol="0">
            <a:spAutoFit/>
          </a:bodyPr>
          <a:lstStyle/>
          <a:p>
            <a:pPr algn="r"/>
            <a:r>
              <a:rPr lang="fr-CH" sz="2800" b="1" cap="small" dirty="0">
                <a:solidFill>
                  <a:schemeClr val="bg1"/>
                </a:solidFill>
                <a:latin typeface="Lato Black" panose="020F0A02020204030203" pitchFamily="34" charset="0"/>
                <a:cs typeface="Arial" pitchFamily="34" charset="0"/>
              </a:rPr>
              <a:t>3. </a:t>
            </a:r>
            <a:r>
              <a:rPr lang="fr-CH" sz="2800" b="1" cap="small" dirty="0" err="1">
                <a:solidFill>
                  <a:schemeClr val="bg1"/>
                </a:solidFill>
                <a:latin typeface="Lato Black" panose="020F0A02020204030203" pitchFamily="34" charset="0"/>
                <a:cs typeface="Arial" pitchFamily="34" charset="0"/>
              </a:rPr>
              <a:t>Bildungsfachleute</a:t>
            </a:r>
            <a:r>
              <a:rPr lang="fr-CH" sz="2800" b="1" cap="small" dirty="0">
                <a:solidFill>
                  <a:schemeClr val="bg1"/>
                </a:solidFill>
                <a:latin typeface="Lato Black" panose="020F0A02020204030203" pitchFamily="34" charset="0"/>
                <a:cs typeface="Arial" pitchFamily="34" charset="0"/>
              </a:rPr>
              <a:t> </a:t>
            </a:r>
            <a:r>
              <a:rPr lang="fr-CH" sz="2800" b="1" cap="small" dirty="0" err="1">
                <a:solidFill>
                  <a:schemeClr val="bg1"/>
                </a:solidFill>
                <a:latin typeface="Lato Black" panose="020F0A02020204030203" pitchFamily="34" charset="0"/>
                <a:cs typeface="Arial" pitchFamily="34" charset="0"/>
              </a:rPr>
              <a:t>als</a:t>
            </a:r>
            <a:r>
              <a:rPr lang="fr-CH" sz="2800" b="1" cap="small" dirty="0">
                <a:solidFill>
                  <a:schemeClr val="bg1"/>
                </a:solidFill>
                <a:latin typeface="Lato Black" panose="020F0A02020204030203" pitchFamily="34" charset="0"/>
                <a:cs typeface="Arial" pitchFamily="34" charset="0"/>
              </a:rPr>
              <a:t> proxys</a:t>
            </a:r>
          </a:p>
        </p:txBody>
      </p:sp>
      <p:sp>
        <p:nvSpPr>
          <p:cNvPr id="2" name="ZoneTexte 1">
            <a:extLst>
              <a:ext uri="{FF2B5EF4-FFF2-40B4-BE49-F238E27FC236}">
                <a16:creationId xmlns:a16="http://schemas.microsoft.com/office/drawing/2014/main" id="{714949C8-4038-C922-C868-7C26E8319958}"/>
              </a:ext>
            </a:extLst>
          </p:cNvPr>
          <p:cNvSpPr txBox="1"/>
          <p:nvPr/>
        </p:nvSpPr>
        <p:spPr>
          <a:xfrm>
            <a:off x="769251" y="757629"/>
            <a:ext cx="12000896" cy="5139869"/>
          </a:xfrm>
          <a:prstGeom prst="rect">
            <a:avLst/>
          </a:prstGeom>
          <a:noFill/>
        </p:spPr>
        <p:txBody>
          <a:bodyPr wrap="square" rtlCol="0">
            <a:spAutoFit/>
          </a:bodyPr>
          <a:lstStyle/>
          <a:p>
            <a:endParaRPr lang="fr-CH" sz="2800" dirty="0"/>
          </a:p>
          <a:p>
            <a:r>
              <a:rPr lang="fr-CH" sz="2800" b="1" dirty="0" err="1">
                <a:solidFill>
                  <a:srgbClr val="0066CC"/>
                </a:solidFill>
                <a:latin typeface="Lato" panose="020F0502020204030203" pitchFamily="34" charset="0"/>
              </a:rPr>
              <a:t>Primärdaten</a:t>
            </a:r>
            <a:endParaRPr lang="fr-CH" sz="2800" dirty="0"/>
          </a:p>
          <a:p>
            <a:pPr marL="457200" indent="-457200">
              <a:buFont typeface="Arial" panose="020B0604020202020204" pitchFamily="34" charset="0"/>
              <a:buChar char="•"/>
            </a:pPr>
            <a:r>
              <a:rPr lang="fr-CH" sz="2800" dirty="0" err="1">
                <a:latin typeface="Lato" panose="020F0502020204030203" pitchFamily="34" charset="0"/>
              </a:rPr>
              <a:t>Gespräche</a:t>
            </a:r>
            <a:r>
              <a:rPr lang="fr-CH" sz="2800" dirty="0">
                <a:latin typeface="Lato" panose="020F0502020204030203" pitchFamily="34" charset="0"/>
              </a:rPr>
              <a:t> </a:t>
            </a:r>
            <a:r>
              <a:rPr lang="fr-CH" sz="2400" dirty="0">
                <a:latin typeface="Lato" panose="020F0502020204030203" pitchFamily="34" charset="0"/>
              </a:rPr>
              <a:t>(Mobbing-</a:t>
            </a:r>
            <a:r>
              <a:rPr lang="fr-CH" sz="2400" dirty="0" err="1">
                <a:latin typeface="Lato" panose="020F0502020204030203" pitchFamily="34" charset="0"/>
              </a:rPr>
              <a:t>Präventionsmassnahmen</a:t>
            </a:r>
            <a:r>
              <a:rPr lang="fr-CH" sz="2400" dirty="0">
                <a:latin typeface="Lato" panose="020F0502020204030203" pitchFamily="34" charset="0"/>
              </a:rPr>
              <a:t> in der </a:t>
            </a:r>
            <a:r>
              <a:rPr lang="fr-CH" sz="2400" dirty="0" err="1">
                <a:latin typeface="Lato" panose="020F0502020204030203" pitchFamily="34" charset="0"/>
              </a:rPr>
              <a:t>Schule</a:t>
            </a:r>
            <a:r>
              <a:rPr lang="fr-CH" sz="2400" dirty="0">
                <a:latin typeface="Lato" panose="020F0502020204030203" pitchFamily="34" charset="0"/>
              </a:rPr>
              <a:t>)</a:t>
            </a:r>
          </a:p>
          <a:p>
            <a:pPr marL="457200" indent="-457200">
              <a:buFont typeface="Arial" panose="020B0604020202020204" pitchFamily="34" charset="0"/>
              <a:buChar char="•"/>
            </a:pPr>
            <a:r>
              <a:rPr lang="fr-CH" sz="2800" dirty="0" err="1">
                <a:latin typeface="Lato" panose="020F0502020204030203" pitchFamily="34" charset="0"/>
              </a:rPr>
              <a:t>Umfrage</a:t>
            </a:r>
            <a:r>
              <a:rPr lang="fr-CH" sz="2800" dirty="0">
                <a:latin typeface="Lato" panose="020F0502020204030203" pitchFamily="34" charset="0"/>
              </a:rPr>
              <a:t> </a:t>
            </a:r>
            <a:r>
              <a:rPr lang="fr-CH" sz="2400" dirty="0">
                <a:latin typeface="Lato" panose="020F0502020204030203" pitchFamily="34" charset="0"/>
              </a:rPr>
              <a:t>(Mobbing-</a:t>
            </a:r>
            <a:r>
              <a:rPr lang="fr-CH" sz="2400" dirty="0" err="1">
                <a:latin typeface="Lato" panose="020F0502020204030203" pitchFamily="34" charset="0"/>
              </a:rPr>
              <a:t>Präventionsmassnahmen</a:t>
            </a:r>
            <a:r>
              <a:rPr lang="fr-CH" sz="2400" dirty="0">
                <a:latin typeface="Lato" panose="020F0502020204030203" pitchFamily="34" charset="0"/>
              </a:rPr>
              <a:t> in der </a:t>
            </a:r>
            <a:r>
              <a:rPr lang="fr-CH" sz="2400" dirty="0" err="1">
                <a:latin typeface="Lato" panose="020F0502020204030203" pitchFamily="34" charset="0"/>
              </a:rPr>
              <a:t>Schule</a:t>
            </a:r>
            <a:r>
              <a:rPr lang="fr-CH" sz="2400" dirty="0">
                <a:latin typeface="Lato" panose="020F0502020204030203" pitchFamily="34" charset="0"/>
              </a:rPr>
              <a:t>)</a:t>
            </a:r>
          </a:p>
          <a:p>
            <a:pPr marL="457200" indent="-457200">
              <a:buFont typeface="Arial" panose="020B0604020202020204" pitchFamily="34" charset="0"/>
              <a:buChar char="•"/>
            </a:pPr>
            <a:r>
              <a:rPr lang="fr-CH" sz="2800" dirty="0" err="1">
                <a:latin typeface="Lato" panose="020F0502020204030203" pitchFamily="34" charset="0"/>
              </a:rPr>
              <a:t>Fokusgruppe</a:t>
            </a:r>
            <a:r>
              <a:rPr lang="fr-CH" sz="2800" dirty="0">
                <a:latin typeface="Lato" panose="020F0502020204030203" pitchFamily="34" charset="0"/>
              </a:rPr>
              <a:t> </a:t>
            </a:r>
            <a:r>
              <a:rPr lang="fr-CH" sz="2400" dirty="0">
                <a:latin typeface="Lato" panose="020F0502020204030203" pitchFamily="34" charset="0"/>
              </a:rPr>
              <a:t>(</a:t>
            </a:r>
            <a:r>
              <a:rPr lang="fr-CH" sz="2400" dirty="0" err="1">
                <a:latin typeface="Lato" panose="020F0502020204030203" pitchFamily="34" charset="0"/>
              </a:rPr>
              <a:t>Übergewicht</a:t>
            </a:r>
            <a:r>
              <a:rPr lang="fr-CH" sz="2400" dirty="0">
                <a:latin typeface="Lato" panose="020F0502020204030203" pitchFamily="34" charset="0"/>
              </a:rPr>
              <a:t> </a:t>
            </a:r>
            <a:r>
              <a:rPr lang="fr-CH" sz="2400" dirty="0" err="1">
                <a:latin typeface="Lato" panose="020F0502020204030203" pitchFamily="34" charset="0"/>
              </a:rPr>
              <a:t>und</a:t>
            </a:r>
            <a:r>
              <a:rPr lang="fr-CH" sz="2400" dirty="0">
                <a:latin typeface="Lato" panose="020F0502020204030203" pitchFamily="34" charset="0"/>
              </a:rPr>
              <a:t> </a:t>
            </a:r>
            <a:r>
              <a:rPr lang="fr-CH" sz="2400" dirty="0" err="1">
                <a:latin typeface="Lato" panose="020F0502020204030203" pitchFamily="34" charset="0"/>
              </a:rPr>
              <a:t>Adipositas</a:t>
            </a:r>
            <a:r>
              <a:rPr lang="fr-CH" sz="2400" dirty="0">
                <a:latin typeface="Lato" panose="020F0502020204030203" pitchFamily="34" charset="0"/>
              </a:rPr>
              <a:t>)</a:t>
            </a:r>
          </a:p>
          <a:p>
            <a:endParaRPr lang="fr-CH" sz="2800" dirty="0">
              <a:latin typeface="Lato" panose="020F0502020204030203" pitchFamily="34" charset="0"/>
            </a:endParaRPr>
          </a:p>
          <a:p>
            <a:r>
              <a:rPr lang="fr-CH" sz="2800" b="1" dirty="0" err="1">
                <a:solidFill>
                  <a:srgbClr val="0066CC"/>
                </a:solidFill>
                <a:latin typeface="Lato" panose="020F0502020204030203" pitchFamily="34" charset="0"/>
              </a:rPr>
              <a:t>Methodische</a:t>
            </a:r>
            <a:r>
              <a:rPr lang="fr-CH" sz="2800" b="1" dirty="0">
                <a:solidFill>
                  <a:srgbClr val="0066CC"/>
                </a:solidFill>
                <a:latin typeface="Lato" panose="020F0502020204030203" pitchFamily="34" charset="0"/>
              </a:rPr>
              <a:t> </a:t>
            </a:r>
            <a:r>
              <a:rPr lang="fr-CH" sz="2800" b="1" dirty="0" err="1">
                <a:solidFill>
                  <a:srgbClr val="0066CC"/>
                </a:solidFill>
                <a:latin typeface="Lato" panose="020F0502020204030203" pitchFamily="34" charset="0"/>
              </a:rPr>
              <a:t>Herausforderungen</a:t>
            </a:r>
            <a:endParaRPr lang="fr-CH" sz="2800" b="1" dirty="0">
              <a:solidFill>
                <a:srgbClr val="0066CC"/>
              </a:solidFill>
              <a:latin typeface="Lato" panose="020F0502020204030203" pitchFamily="34" charset="0"/>
            </a:endParaRPr>
          </a:p>
          <a:p>
            <a:pPr marL="457200" indent="-457200">
              <a:buFontTx/>
              <a:buChar char="-"/>
            </a:pPr>
            <a:r>
              <a:rPr lang="fr-CH" sz="2800" dirty="0">
                <a:latin typeface="Lato" panose="020F0502020204030203" pitchFamily="34" charset="0"/>
              </a:rPr>
              <a:t>Hohe </a:t>
            </a:r>
            <a:r>
              <a:rPr lang="fr-CH" sz="2800" dirty="0" err="1">
                <a:latin typeface="Lato" panose="020F0502020204030203" pitchFamily="34" charset="0"/>
              </a:rPr>
              <a:t>Rücklaufquote</a:t>
            </a:r>
            <a:endParaRPr lang="fr-CH" sz="2800" dirty="0">
              <a:latin typeface="Lato" panose="020F0502020204030203" pitchFamily="34" charset="0"/>
            </a:endParaRPr>
          </a:p>
          <a:p>
            <a:pPr marL="457200" indent="-457200">
              <a:buFontTx/>
              <a:buChar char="-"/>
            </a:pPr>
            <a:r>
              <a:rPr lang="fr-CH" sz="2800" dirty="0" err="1">
                <a:latin typeface="Lato" panose="020F0502020204030203" pitchFamily="34" charset="0"/>
              </a:rPr>
              <a:t>Kritisches</a:t>
            </a:r>
            <a:r>
              <a:rPr lang="fr-CH" sz="2800" dirty="0">
                <a:latin typeface="Lato" panose="020F0502020204030203" pitchFamily="34" charset="0"/>
              </a:rPr>
              <a:t> </a:t>
            </a:r>
            <a:r>
              <a:rPr lang="fr-CH" sz="2800" dirty="0" err="1">
                <a:latin typeface="Lato" panose="020F0502020204030203" pitchFamily="34" charset="0"/>
              </a:rPr>
              <a:t>Publikum</a:t>
            </a:r>
            <a:endParaRPr lang="fr-CH" sz="2800" dirty="0">
              <a:latin typeface="Lato" panose="020F0502020204030203" pitchFamily="34" charset="0"/>
            </a:endParaRPr>
          </a:p>
          <a:p>
            <a:pPr marL="457200" indent="-457200">
              <a:buFontTx/>
              <a:buChar char="-"/>
            </a:pPr>
            <a:r>
              <a:rPr lang="fr-CH" sz="2800" dirty="0" err="1">
                <a:latin typeface="Lato" panose="020F0502020204030203" pitchFamily="34" charset="0"/>
              </a:rPr>
              <a:t>Misstraurisches</a:t>
            </a:r>
            <a:r>
              <a:rPr lang="fr-CH" sz="2800" dirty="0">
                <a:latin typeface="Lato" panose="020F0502020204030203" pitchFamily="34" charset="0"/>
              </a:rPr>
              <a:t> </a:t>
            </a:r>
            <a:r>
              <a:rPr lang="fr-CH" sz="2800" dirty="0" err="1">
                <a:latin typeface="Lato" panose="020F0502020204030203" pitchFamily="34" charset="0"/>
              </a:rPr>
              <a:t>Publikum</a:t>
            </a:r>
            <a:r>
              <a:rPr lang="fr-CH" sz="2800" dirty="0">
                <a:latin typeface="Lato" panose="020F0502020204030203" pitchFamily="34" charset="0"/>
              </a:rPr>
              <a:t> / </a:t>
            </a:r>
            <a:r>
              <a:rPr lang="fr-CH" sz="2800" dirty="0" err="1">
                <a:latin typeface="Lato" panose="020F0502020204030203" pitchFamily="34" charset="0"/>
              </a:rPr>
              <a:t>Datenschutz</a:t>
            </a:r>
            <a:endParaRPr lang="fr-CH" sz="2800" dirty="0">
              <a:latin typeface="Lato" panose="020F0502020204030203" pitchFamily="34" charset="0"/>
            </a:endParaRPr>
          </a:p>
          <a:p>
            <a:pPr marL="457200" indent="-457200">
              <a:buFontTx/>
              <a:buChar char="-"/>
            </a:pPr>
            <a:endParaRPr lang="fr-CH" sz="2800" dirty="0"/>
          </a:p>
          <a:p>
            <a:endParaRPr lang="fr-CH" dirty="0"/>
          </a:p>
        </p:txBody>
      </p:sp>
    </p:spTree>
    <p:extLst>
      <p:ext uri="{BB962C8B-B14F-4D97-AF65-F5344CB8AC3E}">
        <p14:creationId xmlns:p14="http://schemas.microsoft.com/office/powerpoint/2010/main" val="865893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custDataLst>
              <p:tags r:id="rId1"/>
            </p:custDataLst>
          </p:nvPr>
        </p:nvSpPr>
        <p:spPr>
          <a:xfrm>
            <a:off x="384771" y="1908423"/>
            <a:ext cx="9332463" cy="2662517"/>
          </a:xfrm>
          <a:prstGeom prst="rect">
            <a:avLst/>
          </a:prstGeom>
          <a:ln w="19050">
            <a:noFill/>
          </a:ln>
        </p:spPr>
        <p:txBody>
          <a:bodyPr>
            <a:noAutofit/>
          </a:bodyPr>
          <a:lst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0" indent="0">
              <a:spcBef>
                <a:spcPts val="1200"/>
              </a:spcBef>
              <a:spcAft>
                <a:spcPts val="600"/>
              </a:spcAft>
              <a:buNone/>
              <a:tabLst>
                <a:tab pos="3048140" algn="l"/>
              </a:tabLst>
            </a:pPr>
            <a:endParaRPr lang="fr-CH" sz="2000" dirty="0">
              <a:solidFill>
                <a:srgbClr val="A6978A"/>
              </a:solidFill>
              <a:latin typeface="Lato" panose="020F0502020204030203" pitchFamily="34" charset="0"/>
              <a:cs typeface="Arial" panose="020B0604020202020204" pitchFamily="34" charset="0"/>
            </a:endParaRPr>
          </a:p>
          <a:p>
            <a:pPr>
              <a:buFont typeface="Wingdings" panose="05000000000000000000" pitchFamily="2" charset="2"/>
              <a:buChar char="§"/>
              <a:tabLst>
                <a:tab pos="3048140" algn="l"/>
              </a:tabLst>
            </a:pPr>
            <a:endParaRPr lang="fr-CH" sz="2800" b="1" dirty="0">
              <a:solidFill>
                <a:srgbClr val="A6978A"/>
              </a:solidFill>
              <a:latin typeface="Arial" pitchFamily="34" charset="0"/>
              <a:cs typeface="Arial" pitchFamily="34" charset="0"/>
            </a:endParaRPr>
          </a:p>
          <a:p>
            <a:pPr marL="0" indent="0">
              <a:buNone/>
              <a:tabLst>
                <a:tab pos="3048140" algn="l"/>
              </a:tabLst>
            </a:pPr>
            <a:endParaRPr lang="fr-CH" sz="2800" b="1" dirty="0">
              <a:solidFill>
                <a:srgbClr val="A6978A"/>
              </a:solidFill>
              <a:latin typeface="Arial" pitchFamily="34" charset="0"/>
              <a:cs typeface="Arial" pitchFamily="34" charset="0"/>
            </a:endParaRPr>
          </a:p>
        </p:txBody>
      </p:sp>
      <p:sp>
        <p:nvSpPr>
          <p:cNvPr id="8" name="Rectangle 7">
            <a:extLst>
              <a:ext uri="{FF2B5EF4-FFF2-40B4-BE49-F238E27FC236}">
                <a16:creationId xmlns:a16="http://schemas.microsoft.com/office/drawing/2014/main" id="{B0E17840-DDE3-4708-9ED2-6D6FC81097BF}"/>
              </a:ext>
            </a:extLst>
          </p:cNvPr>
          <p:cNvSpPr/>
          <p:nvPr>
            <p:custDataLst>
              <p:tags r:id="rId2"/>
            </p:custDataLst>
          </p:nvPr>
        </p:nvSpPr>
        <p:spPr>
          <a:xfrm>
            <a:off x="0" y="7"/>
            <a:ext cx="13442949" cy="757623"/>
          </a:xfrm>
          <a:prstGeom prst="rect">
            <a:avLst/>
          </a:prstGeom>
          <a:solidFill>
            <a:srgbClr val="D1C900"/>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r"/>
            <a:endParaRPr lang="fr-CH" dirty="0"/>
          </a:p>
        </p:txBody>
      </p:sp>
      <p:sp>
        <p:nvSpPr>
          <p:cNvPr id="9" name="Espace réservé du numéro de diapositive 1">
            <a:extLst>
              <a:ext uri="{FF2B5EF4-FFF2-40B4-BE49-F238E27FC236}">
                <a16:creationId xmlns:a16="http://schemas.microsoft.com/office/drawing/2014/main" id="{7A5A8A44-AE06-4E6B-9C01-FA03149AC624}"/>
              </a:ext>
            </a:extLst>
          </p:cNvPr>
          <p:cNvSpPr txBox="1">
            <a:spLocks/>
          </p:cNvSpPr>
          <p:nvPr>
            <p:custDataLst>
              <p:tags r:id="rId3"/>
            </p:custDataLst>
          </p:nvPr>
        </p:nvSpPr>
        <p:spPr>
          <a:xfrm>
            <a:off x="11426435" y="7008179"/>
            <a:ext cx="407608" cy="402567"/>
          </a:xfrm>
          <a:prstGeom prst="rect">
            <a:avLst/>
          </a:prstGeom>
        </p:spPr>
        <p:txBody>
          <a:bodyPr vert="horz" lIns="99569" tIns="49785" rIns="99569" bIns="49785" rtlCol="0" anchor="ctr"/>
          <a:lstStyle>
            <a:defPPr>
              <a:defRPr lang="fr-FR"/>
            </a:defPPr>
            <a:lvl1pPr marL="0" algn="r" defTabSz="995690" rtl="0" eaLnBrk="1" latinLnBrk="0" hangingPunct="1">
              <a:defRPr sz="1300" kern="1200">
                <a:solidFill>
                  <a:schemeClr val="tx1">
                    <a:tint val="75000"/>
                  </a:schemeClr>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a:lstStyle>
          <a:p>
            <a:fld id="{EA53F418-CE2F-4805-ADD4-B26E9D6F08E5}" type="slidenum">
              <a:rPr lang="fr-CH"/>
              <a:pPr/>
              <a:t>9</a:t>
            </a:fld>
            <a:endParaRPr lang="fr-CH" dirty="0"/>
          </a:p>
        </p:txBody>
      </p:sp>
      <p:pic>
        <p:nvPicPr>
          <p:cNvPr id="7" name="Image 6" descr="Une image contenant hache&#10;&#10;Description générée avec un niveau de confiance très élevé">
            <a:extLst>
              <a:ext uri="{FF2B5EF4-FFF2-40B4-BE49-F238E27FC236}">
                <a16:creationId xmlns:a16="http://schemas.microsoft.com/office/drawing/2014/main" id="{FE5C7FCA-7176-4F97-8C89-3A1A146155E6}"/>
              </a:ext>
            </a:extLst>
          </p:cNvPr>
          <p:cNvPicPr>
            <a:picLocks noChangeAspect="1"/>
          </p:cNvPicPr>
          <p:nvPr>
            <p:custDataLst>
              <p:tags r:id="rId4"/>
            </p:custDataLst>
          </p:nvPr>
        </p:nvPicPr>
        <p:blipFill>
          <a:blip r:embed="rId8" cstate="print">
            <a:extLst>
              <a:ext uri="{28A0092B-C50C-407E-A947-70E740481C1C}">
                <a14:useLocalDpi xmlns:a14="http://schemas.microsoft.com/office/drawing/2010/main" val="0"/>
              </a:ext>
            </a:extLst>
          </a:blip>
          <a:stretch>
            <a:fillRect/>
          </a:stretch>
        </p:blipFill>
        <p:spPr>
          <a:xfrm>
            <a:off x="309710" y="6683589"/>
            <a:ext cx="507109" cy="625434"/>
          </a:xfrm>
          <a:prstGeom prst="rect">
            <a:avLst/>
          </a:prstGeom>
        </p:spPr>
      </p:pic>
      <p:sp>
        <p:nvSpPr>
          <p:cNvPr id="10" name="ZoneTexte 9">
            <a:extLst>
              <a:ext uri="{FF2B5EF4-FFF2-40B4-BE49-F238E27FC236}">
                <a16:creationId xmlns:a16="http://schemas.microsoft.com/office/drawing/2014/main" id="{443C0026-3BD5-4936-8B26-C1DCF07AEF6B}"/>
              </a:ext>
            </a:extLst>
          </p:cNvPr>
          <p:cNvSpPr txBox="1"/>
          <p:nvPr>
            <p:custDataLst>
              <p:tags r:id="rId5"/>
            </p:custDataLst>
          </p:nvPr>
        </p:nvSpPr>
        <p:spPr>
          <a:xfrm>
            <a:off x="1824931" y="113103"/>
            <a:ext cx="11618018" cy="531430"/>
          </a:xfrm>
          <a:prstGeom prst="rect">
            <a:avLst/>
          </a:prstGeom>
          <a:noFill/>
        </p:spPr>
        <p:txBody>
          <a:bodyPr wrap="square" lIns="99569" tIns="49785" rIns="99569" bIns="49785" rtlCol="0">
            <a:spAutoFit/>
          </a:bodyPr>
          <a:lstStyle/>
          <a:p>
            <a:pPr algn="r"/>
            <a:r>
              <a:rPr lang="fr-CH" sz="2800" b="1" cap="small" dirty="0" err="1">
                <a:solidFill>
                  <a:schemeClr val="bg1"/>
                </a:solidFill>
                <a:latin typeface="Lato Black" panose="020F0A02020204030203" pitchFamily="34" charset="0"/>
                <a:cs typeface="Arial" pitchFamily="34" charset="0"/>
              </a:rPr>
              <a:t>Fazit</a:t>
            </a:r>
            <a:endParaRPr lang="fr-CH" sz="2800" b="1" cap="small" dirty="0">
              <a:solidFill>
                <a:schemeClr val="bg1"/>
              </a:solidFill>
              <a:latin typeface="Lato Black" panose="020F0A02020204030203" pitchFamily="34" charset="0"/>
              <a:cs typeface="Arial" pitchFamily="34" charset="0"/>
            </a:endParaRPr>
          </a:p>
        </p:txBody>
      </p:sp>
      <p:sp>
        <p:nvSpPr>
          <p:cNvPr id="2" name="ZoneTexte 1">
            <a:extLst>
              <a:ext uri="{FF2B5EF4-FFF2-40B4-BE49-F238E27FC236}">
                <a16:creationId xmlns:a16="http://schemas.microsoft.com/office/drawing/2014/main" id="{714949C8-4038-C922-C868-7C26E8319958}"/>
              </a:ext>
            </a:extLst>
          </p:cNvPr>
          <p:cNvSpPr txBox="1"/>
          <p:nvPr/>
        </p:nvSpPr>
        <p:spPr>
          <a:xfrm>
            <a:off x="759433" y="1548383"/>
            <a:ext cx="10657184" cy="707886"/>
          </a:xfrm>
          <a:prstGeom prst="rect">
            <a:avLst/>
          </a:prstGeom>
          <a:noFill/>
        </p:spPr>
        <p:txBody>
          <a:bodyPr wrap="square" rtlCol="0">
            <a:spAutoFit/>
          </a:bodyPr>
          <a:lstStyle/>
          <a:p>
            <a:pPr lvl="1"/>
            <a:endParaRPr lang="fr-CH" dirty="0"/>
          </a:p>
          <a:p>
            <a:endParaRPr lang="fr-CH" dirty="0"/>
          </a:p>
        </p:txBody>
      </p:sp>
      <p:sp>
        <p:nvSpPr>
          <p:cNvPr id="3" name="ZoneTexte 2">
            <a:extLst>
              <a:ext uri="{FF2B5EF4-FFF2-40B4-BE49-F238E27FC236}">
                <a16:creationId xmlns:a16="http://schemas.microsoft.com/office/drawing/2014/main" id="{DFB4453B-BD94-D32E-781A-5FA1DB67D4FD}"/>
              </a:ext>
            </a:extLst>
          </p:cNvPr>
          <p:cNvSpPr txBox="1"/>
          <p:nvPr/>
        </p:nvSpPr>
        <p:spPr>
          <a:xfrm>
            <a:off x="1392883" y="1620391"/>
            <a:ext cx="10033552" cy="4647426"/>
          </a:xfrm>
          <a:prstGeom prst="rect">
            <a:avLst/>
          </a:prstGeom>
          <a:noFill/>
        </p:spPr>
        <p:txBody>
          <a:bodyPr wrap="square" rtlCol="0">
            <a:spAutoFit/>
          </a:bodyPr>
          <a:lstStyle/>
          <a:p>
            <a:r>
              <a:rPr lang="fr-CH" sz="2800" dirty="0" err="1">
                <a:solidFill>
                  <a:srgbClr val="0070C0"/>
                </a:solidFill>
                <a:latin typeface="Lato" panose="020F0502020204030203" pitchFamily="34" charset="0"/>
              </a:rPr>
              <a:t>Schwierigkeiten</a:t>
            </a:r>
            <a:endParaRPr lang="fr-CH" sz="2800" dirty="0">
              <a:solidFill>
                <a:srgbClr val="0070C0"/>
              </a:solidFill>
              <a:latin typeface="Lato" panose="020F0502020204030203" pitchFamily="34" charset="0"/>
            </a:endParaRPr>
          </a:p>
          <a:p>
            <a:endParaRPr lang="fr-CH" sz="2400" dirty="0">
              <a:latin typeface="Lato" panose="020F0502020204030203" pitchFamily="34" charset="0"/>
            </a:endParaRPr>
          </a:p>
          <a:p>
            <a:pPr marL="342900" indent="-342900">
              <a:buFont typeface="Arial" panose="020B0604020202020204" pitchFamily="34" charset="0"/>
              <a:buChar char="•"/>
            </a:pPr>
            <a:r>
              <a:rPr lang="fr-CH" sz="2400" dirty="0">
                <a:latin typeface="Lato" panose="020F0502020204030203" pitchFamily="34" charset="0"/>
              </a:rPr>
              <a:t>Die </a:t>
            </a:r>
            <a:r>
              <a:rPr lang="fr-CH" sz="2400" dirty="0" err="1">
                <a:latin typeface="Lato" panose="020F0502020204030203" pitchFamily="34" charset="0"/>
              </a:rPr>
              <a:t>Altersstufe</a:t>
            </a:r>
            <a:r>
              <a:rPr lang="fr-CH" sz="2400" dirty="0">
                <a:latin typeface="Lato" panose="020F0502020204030203" pitchFamily="34" charset="0"/>
              </a:rPr>
              <a:t> der Kinder </a:t>
            </a:r>
            <a:r>
              <a:rPr lang="fr-CH" sz="2400" dirty="0" err="1">
                <a:latin typeface="Lato" panose="020F0502020204030203" pitchFamily="34" charset="0"/>
              </a:rPr>
              <a:t>begrenzt</a:t>
            </a:r>
            <a:r>
              <a:rPr lang="fr-CH" sz="2400" dirty="0">
                <a:latin typeface="Lato" panose="020F0502020204030203" pitchFamily="34" charset="0"/>
              </a:rPr>
              <a:t> </a:t>
            </a:r>
            <a:r>
              <a:rPr lang="fr-CH" sz="2400" dirty="0" err="1">
                <a:latin typeface="Lato" panose="020F0502020204030203" pitchFamily="34" charset="0"/>
              </a:rPr>
              <a:t>das</a:t>
            </a:r>
            <a:r>
              <a:rPr lang="fr-CH" sz="2400" dirty="0">
                <a:latin typeface="Lato" panose="020F0502020204030203" pitchFamily="34" charset="0"/>
              </a:rPr>
              <a:t> </a:t>
            </a:r>
            <a:r>
              <a:rPr lang="fr-CH" sz="2400" dirty="0" err="1">
                <a:latin typeface="Lato" panose="020F0502020204030203" pitchFamily="34" charset="0"/>
              </a:rPr>
              <a:t>Feld</a:t>
            </a:r>
            <a:r>
              <a:rPr lang="fr-CH" sz="2400" dirty="0">
                <a:latin typeface="Lato" panose="020F0502020204030203" pitchFamily="34" charset="0"/>
              </a:rPr>
              <a:t> von </a:t>
            </a:r>
            <a:r>
              <a:rPr lang="fr-CH" sz="2400" dirty="0" err="1">
                <a:latin typeface="Lato" panose="020F0502020204030203" pitchFamily="34" charset="0"/>
              </a:rPr>
              <a:t>Möglichkeiten</a:t>
            </a:r>
            <a:endParaRPr lang="fr-CH" sz="2400" dirty="0">
              <a:latin typeface="Lato" panose="020F0502020204030203" pitchFamily="34" charset="0"/>
            </a:endParaRPr>
          </a:p>
          <a:p>
            <a:pPr marL="342900" indent="-342900">
              <a:buFont typeface="Arial" panose="020B0604020202020204" pitchFamily="34" charset="0"/>
              <a:buChar char="•"/>
            </a:pPr>
            <a:r>
              <a:rPr lang="fr-CH" sz="2400" dirty="0" err="1">
                <a:latin typeface="Lato" panose="020F0502020204030203" pitchFamily="34" charset="0"/>
              </a:rPr>
              <a:t>Nur</a:t>
            </a:r>
            <a:r>
              <a:rPr lang="fr-CH" sz="2400" dirty="0">
                <a:latin typeface="Lato" panose="020F0502020204030203" pitchFamily="34" charset="0"/>
              </a:rPr>
              <a:t> </a:t>
            </a:r>
            <a:r>
              <a:rPr lang="fr-CH" sz="2400" dirty="0" err="1">
                <a:latin typeface="Lato" panose="020F0502020204030203" pitchFamily="34" charset="0"/>
              </a:rPr>
              <a:t>wenig</a:t>
            </a:r>
            <a:r>
              <a:rPr lang="fr-CH" sz="2400" dirty="0">
                <a:latin typeface="Lato" panose="020F0502020204030203" pitchFamily="34" charset="0"/>
              </a:rPr>
              <a:t> </a:t>
            </a:r>
            <a:r>
              <a:rPr lang="fr-CH" sz="2400" dirty="0" err="1">
                <a:latin typeface="Lato" panose="020F0502020204030203" pitchFamily="34" charset="0"/>
              </a:rPr>
              <a:t>direkter</a:t>
            </a:r>
            <a:r>
              <a:rPr lang="fr-CH" sz="2400" dirty="0">
                <a:latin typeface="Lato" panose="020F0502020204030203" pitchFamily="34" charset="0"/>
              </a:rPr>
              <a:t> </a:t>
            </a:r>
            <a:r>
              <a:rPr lang="fr-CH" sz="2400" dirty="0" err="1">
                <a:latin typeface="Lato" panose="020F0502020204030203" pitchFamily="34" charset="0"/>
              </a:rPr>
              <a:t>Umgang</a:t>
            </a:r>
            <a:r>
              <a:rPr lang="fr-CH" sz="2400" dirty="0">
                <a:latin typeface="Lato" panose="020F0502020204030203" pitchFamily="34" charset="0"/>
              </a:rPr>
              <a:t> mit den </a:t>
            </a:r>
            <a:r>
              <a:rPr lang="fr-CH" sz="2400" dirty="0" err="1">
                <a:latin typeface="Lato" panose="020F0502020204030203" pitchFamily="34" charset="0"/>
              </a:rPr>
              <a:t>Kindern</a:t>
            </a:r>
            <a:endParaRPr lang="fr-CH" sz="2400" dirty="0">
              <a:latin typeface="Lato" panose="020F0502020204030203" pitchFamily="34" charset="0"/>
            </a:endParaRPr>
          </a:p>
          <a:p>
            <a:pPr marL="342900" indent="-342900">
              <a:buFont typeface="Arial" panose="020B0604020202020204" pitchFamily="34" charset="0"/>
              <a:buChar char="•"/>
            </a:pPr>
            <a:r>
              <a:rPr lang="fr-CH" sz="2400" dirty="0" err="1">
                <a:latin typeface="Lato" panose="020F0502020204030203" pitchFamily="34" charset="0"/>
              </a:rPr>
              <a:t>Schon</a:t>
            </a:r>
            <a:r>
              <a:rPr lang="fr-CH" sz="2400" dirty="0">
                <a:latin typeface="Lato" panose="020F0502020204030203" pitchFamily="34" charset="0"/>
              </a:rPr>
              <a:t> (</a:t>
            </a:r>
            <a:r>
              <a:rPr lang="fr-CH" sz="2400" dirty="0" err="1">
                <a:latin typeface="Lato" panose="020F0502020204030203" pitchFamily="34" charset="0"/>
              </a:rPr>
              <a:t>zu</a:t>
            </a:r>
            <a:r>
              <a:rPr lang="fr-CH" sz="2400" dirty="0">
                <a:latin typeface="Lato" panose="020F0502020204030203" pitchFamily="34" charset="0"/>
              </a:rPr>
              <a:t>)</a:t>
            </a:r>
            <a:r>
              <a:rPr lang="fr-CH" sz="2400" dirty="0" err="1">
                <a:latin typeface="Lato" panose="020F0502020204030203" pitchFamily="34" charset="0"/>
              </a:rPr>
              <a:t>viele</a:t>
            </a:r>
            <a:r>
              <a:rPr lang="fr-CH" sz="2400" dirty="0">
                <a:latin typeface="Lato" panose="020F0502020204030203" pitchFamily="34" charset="0"/>
              </a:rPr>
              <a:t> </a:t>
            </a:r>
            <a:r>
              <a:rPr lang="fr-CH" sz="2400" dirty="0" err="1">
                <a:latin typeface="Lato" panose="020F0502020204030203" pitchFamily="34" charset="0"/>
              </a:rPr>
              <a:t>Evaluationen</a:t>
            </a:r>
            <a:r>
              <a:rPr lang="fr-CH" sz="2400" dirty="0">
                <a:latin typeface="Lato" panose="020F0502020204030203" pitchFamily="34" charset="0"/>
              </a:rPr>
              <a:t> </a:t>
            </a:r>
            <a:r>
              <a:rPr lang="fr-CH" sz="2400" dirty="0" err="1">
                <a:latin typeface="Lato" panose="020F0502020204030203" pitchFamily="34" charset="0"/>
              </a:rPr>
              <a:t>im</a:t>
            </a:r>
            <a:r>
              <a:rPr lang="fr-CH" sz="2400" dirty="0">
                <a:latin typeface="Lato" panose="020F0502020204030203" pitchFamily="34" charset="0"/>
              </a:rPr>
              <a:t> </a:t>
            </a:r>
            <a:r>
              <a:rPr lang="fr-CH" sz="2400" dirty="0" err="1">
                <a:latin typeface="Lato" panose="020F0502020204030203" pitchFamily="34" charset="0"/>
              </a:rPr>
              <a:t>Schulbereich</a:t>
            </a:r>
            <a:endParaRPr lang="fr-CH" sz="2400" dirty="0">
              <a:latin typeface="Lato" panose="020F0502020204030203" pitchFamily="34" charset="0"/>
            </a:endParaRPr>
          </a:p>
          <a:p>
            <a:pPr marL="342900" indent="-342900">
              <a:buFont typeface="Arial" panose="020B0604020202020204" pitchFamily="34" charset="0"/>
              <a:buChar char="•"/>
            </a:pPr>
            <a:r>
              <a:rPr lang="fr-CH" sz="2400" dirty="0">
                <a:latin typeface="Lato" panose="020F0502020204030203" pitchFamily="34" charset="0"/>
              </a:rPr>
              <a:t>Die </a:t>
            </a:r>
            <a:r>
              <a:rPr lang="fr-CH" sz="2400" dirty="0" err="1">
                <a:latin typeface="Lato" panose="020F0502020204030203" pitchFamily="34" charset="0"/>
              </a:rPr>
              <a:t>obligatorische</a:t>
            </a:r>
            <a:r>
              <a:rPr lang="fr-CH" sz="2400" dirty="0">
                <a:latin typeface="Lato" panose="020F0502020204030203" pitchFamily="34" charset="0"/>
              </a:rPr>
              <a:t> </a:t>
            </a:r>
            <a:r>
              <a:rPr lang="fr-CH" sz="2400" dirty="0" err="1">
                <a:latin typeface="Lato" panose="020F0502020204030203" pitchFamily="34" charset="0"/>
              </a:rPr>
              <a:t>Schule</a:t>
            </a:r>
            <a:r>
              <a:rPr lang="fr-CH" sz="2400" dirty="0">
                <a:latin typeface="Lato" panose="020F0502020204030203" pitchFamily="34" charset="0"/>
              </a:rPr>
              <a:t> </a:t>
            </a:r>
            <a:r>
              <a:rPr lang="fr-CH" sz="2400" dirty="0" err="1">
                <a:latin typeface="Lato" panose="020F0502020204030203" pitchFamily="34" charset="0"/>
              </a:rPr>
              <a:t>als</a:t>
            </a:r>
            <a:r>
              <a:rPr lang="fr-CH" sz="2400" dirty="0">
                <a:latin typeface="Lato" panose="020F0502020204030203" pitchFamily="34" charset="0"/>
              </a:rPr>
              <a:t> </a:t>
            </a:r>
            <a:r>
              <a:rPr lang="fr-CH" sz="2400" dirty="0" err="1">
                <a:latin typeface="Lato" panose="020F0502020204030203" pitchFamily="34" charset="0"/>
              </a:rPr>
              <a:t>Datenquelle</a:t>
            </a:r>
            <a:endParaRPr lang="fr-CH" sz="2400" dirty="0">
              <a:latin typeface="Lato" panose="020F0502020204030203" pitchFamily="34" charset="0"/>
            </a:endParaRPr>
          </a:p>
          <a:p>
            <a:pPr marL="342900" indent="-342900">
              <a:buFont typeface="Arial" panose="020B0604020202020204" pitchFamily="34" charset="0"/>
              <a:buChar char="•"/>
            </a:pPr>
            <a:r>
              <a:rPr lang="fr-CH" sz="2400" dirty="0">
                <a:latin typeface="Lato" panose="020F0502020204030203" pitchFamily="34" charset="0"/>
              </a:rPr>
              <a:t>Die Triangulation von </a:t>
            </a:r>
            <a:r>
              <a:rPr lang="fr-CH" sz="2400" dirty="0" err="1">
                <a:latin typeface="Lato" panose="020F0502020204030203" pitchFamily="34" charset="0"/>
              </a:rPr>
              <a:t>Datenquellen</a:t>
            </a:r>
            <a:r>
              <a:rPr lang="fr-CH" sz="2400" dirty="0">
                <a:latin typeface="Lato" panose="020F0502020204030203" pitchFamily="34" charset="0"/>
              </a:rPr>
              <a:t> </a:t>
            </a:r>
            <a:r>
              <a:rPr lang="fr-CH" sz="2400" dirty="0" err="1">
                <a:latin typeface="Lato" panose="020F0502020204030203" pitchFamily="34" charset="0"/>
              </a:rPr>
              <a:t>erlaubt</a:t>
            </a:r>
            <a:r>
              <a:rPr lang="fr-CH" sz="2400" dirty="0">
                <a:latin typeface="Lato" panose="020F0502020204030203" pitchFamily="34" charset="0"/>
              </a:rPr>
              <a:t> </a:t>
            </a:r>
            <a:r>
              <a:rPr lang="fr-CH" sz="2400" dirty="0" err="1">
                <a:latin typeface="Lato" panose="020F0502020204030203" pitchFamily="34" charset="0"/>
              </a:rPr>
              <a:t>diese</a:t>
            </a:r>
            <a:r>
              <a:rPr lang="fr-CH" sz="2400" dirty="0">
                <a:latin typeface="Lato" panose="020F0502020204030203" pitchFamily="34" charset="0"/>
              </a:rPr>
              <a:t> </a:t>
            </a:r>
            <a:r>
              <a:rPr lang="fr-CH" sz="2400" dirty="0" err="1">
                <a:latin typeface="Lato" panose="020F0502020204030203" pitchFamily="34" charset="0"/>
              </a:rPr>
              <a:t>Bias</a:t>
            </a:r>
            <a:r>
              <a:rPr lang="fr-CH" sz="2400" dirty="0">
                <a:latin typeface="Lato" panose="020F0502020204030203" pitchFamily="34" charset="0"/>
              </a:rPr>
              <a:t> </a:t>
            </a:r>
            <a:r>
              <a:rPr lang="fr-CH" sz="2400" dirty="0" err="1">
                <a:latin typeface="Lato" panose="020F0502020204030203" pitchFamily="34" charset="0"/>
              </a:rPr>
              <a:t>zu</a:t>
            </a:r>
            <a:r>
              <a:rPr lang="fr-CH" sz="2400" dirty="0">
                <a:latin typeface="Lato" panose="020F0502020204030203" pitchFamily="34" charset="0"/>
              </a:rPr>
              <a:t> </a:t>
            </a:r>
            <a:r>
              <a:rPr lang="fr-CH" sz="2400" dirty="0" err="1">
                <a:latin typeface="Lato" panose="020F0502020204030203" pitchFamily="34" charset="0"/>
              </a:rPr>
              <a:t>begrenzen</a:t>
            </a:r>
            <a:endParaRPr lang="fr-CH" sz="2400" dirty="0">
              <a:latin typeface="Lato" panose="020F0502020204030203" pitchFamily="34" charset="0"/>
            </a:endParaRPr>
          </a:p>
          <a:p>
            <a:endParaRPr lang="fr-CH" sz="2400" dirty="0">
              <a:latin typeface="Lato" panose="020F0502020204030203" pitchFamily="34" charset="0"/>
            </a:endParaRPr>
          </a:p>
          <a:p>
            <a:r>
              <a:rPr lang="fr-CH" sz="2800" dirty="0" err="1">
                <a:solidFill>
                  <a:srgbClr val="0070C0"/>
                </a:solidFill>
                <a:latin typeface="Lato" panose="020F0502020204030203" pitchFamily="34" charset="0"/>
              </a:rPr>
              <a:t>Fragen</a:t>
            </a:r>
            <a:endParaRPr lang="fr-CH" sz="2800" dirty="0">
              <a:solidFill>
                <a:srgbClr val="0070C0"/>
              </a:solidFill>
              <a:latin typeface="Lato" panose="020F0502020204030203" pitchFamily="34" charset="0"/>
            </a:endParaRPr>
          </a:p>
          <a:p>
            <a:pPr marL="342900" indent="-342900">
              <a:buFont typeface="Arial" panose="020B0604020202020204" pitchFamily="34" charset="0"/>
              <a:buChar char="•"/>
            </a:pPr>
            <a:r>
              <a:rPr lang="fr-CH" sz="2400" dirty="0">
                <a:latin typeface="Lato" panose="020F0502020204030203" pitchFamily="34" charset="0"/>
              </a:rPr>
              <a:t>Welches </a:t>
            </a:r>
            <a:r>
              <a:rPr lang="fr-CH" sz="2400" dirty="0" err="1">
                <a:latin typeface="Lato" panose="020F0502020204030203" pitchFamily="34" charset="0"/>
              </a:rPr>
              <a:t>sind</a:t>
            </a:r>
            <a:r>
              <a:rPr lang="fr-CH" sz="2400" dirty="0">
                <a:latin typeface="Lato" panose="020F0502020204030203" pitchFamily="34" charset="0"/>
              </a:rPr>
              <a:t> </a:t>
            </a:r>
            <a:r>
              <a:rPr lang="fr-CH" sz="2400" dirty="0" err="1">
                <a:latin typeface="Lato" panose="020F0502020204030203" pitchFamily="34" charset="0"/>
              </a:rPr>
              <a:t>Ihre</a:t>
            </a:r>
            <a:r>
              <a:rPr lang="fr-CH" sz="2400" dirty="0">
                <a:latin typeface="Lato" panose="020F0502020204030203" pitchFamily="34" charset="0"/>
              </a:rPr>
              <a:t> </a:t>
            </a:r>
            <a:r>
              <a:rPr lang="fr-CH" sz="2400" dirty="0" err="1">
                <a:latin typeface="Lato" panose="020F0502020204030203" pitchFamily="34" charset="0"/>
              </a:rPr>
              <a:t>Erfahrungen</a:t>
            </a:r>
            <a:r>
              <a:rPr lang="fr-CH" sz="2400" dirty="0">
                <a:latin typeface="Lato" panose="020F0502020204030203" pitchFamily="34" charset="0"/>
              </a:rPr>
              <a:t> mit der </a:t>
            </a:r>
            <a:r>
              <a:rPr lang="fr-CH" sz="2400" dirty="0" err="1">
                <a:latin typeface="Lato" panose="020F0502020204030203" pitchFamily="34" charset="0"/>
              </a:rPr>
              <a:t>Evaluationen</a:t>
            </a:r>
            <a:r>
              <a:rPr lang="fr-CH" sz="2400" dirty="0">
                <a:latin typeface="Lato" panose="020F0502020204030203" pitchFamily="34" charset="0"/>
              </a:rPr>
              <a:t> </a:t>
            </a:r>
            <a:r>
              <a:rPr lang="fr-CH" sz="2400" dirty="0" err="1">
                <a:latin typeface="Lato" panose="020F0502020204030203" pitchFamily="34" charset="0"/>
              </a:rPr>
              <a:t>im</a:t>
            </a:r>
            <a:r>
              <a:rPr lang="fr-CH" sz="2400" dirty="0">
                <a:latin typeface="Lato" panose="020F0502020204030203" pitchFamily="34" charset="0"/>
              </a:rPr>
              <a:t> </a:t>
            </a:r>
            <a:r>
              <a:rPr lang="fr-CH" sz="2400" dirty="0" err="1">
                <a:latin typeface="Lato" panose="020F0502020204030203" pitchFamily="34" charset="0"/>
              </a:rPr>
              <a:t>Schulbereich</a:t>
            </a:r>
            <a:r>
              <a:rPr lang="fr-CH" sz="2400" dirty="0">
                <a:latin typeface="Lato" panose="020F0502020204030203" pitchFamily="34" charset="0"/>
              </a:rPr>
              <a:t>?</a:t>
            </a:r>
          </a:p>
          <a:p>
            <a:pPr marL="342900" indent="-342900">
              <a:buFont typeface="Arial" panose="020B0604020202020204" pitchFamily="34" charset="0"/>
              <a:buChar char="•"/>
            </a:pPr>
            <a:r>
              <a:rPr lang="fr-CH" sz="2400" dirty="0" err="1">
                <a:latin typeface="Lato" panose="020F0502020204030203" pitchFamily="34" charset="0"/>
              </a:rPr>
              <a:t>Wie</a:t>
            </a:r>
            <a:r>
              <a:rPr lang="fr-CH" sz="2400" dirty="0">
                <a:latin typeface="Lato" panose="020F0502020204030203" pitchFamily="34" charset="0"/>
              </a:rPr>
              <a:t> </a:t>
            </a:r>
            <a:r>
              <a:rPr lang="fr-CH" sz="2400" dirty="0" err="1">
                <a:latin typeface="Lato" panose="020F0502020204030203" pitchFamily="34" charset="0"/>
              </a:rPr>
              <a:t>kann</a:t>
            </a:r>
            <a:r>
              <a:rPr lang="fr-CH" sz="2400" dirty="0">
                <a:latin typeface="Lato" panose="020F0502020204030203" pitchFamily="34" charset="0"/>
              </a:rPr>
              <a:t> man </a:t>
            </a:r>
            <a:r>
              <a:rPr lang="fr-CH" sz="2400" dirty="0" err="1">
                <a:latin typeface="Lato" panose="020F0502020204030203" pitchFamily="34" charset="0"/>
              </a:rPr>
              <a:t>diese</a:t>
            </a:r>
            <a:r>
              <a:rPr lang="fr-CH" sz="2400" dirty="0">
                <a:latin typeface="Lato" panose="020F0502020204030203" pitchFamily="34" charset="0"/>
              </a:rPr>
              <a:t> </a:t>
            </a:r>
            <a:r>
              <a:rPr lang="fr-CH" sz="2400" dirty="0" err="1">
                <a:latin typeface="Lato" panose="020F0502020204030203" pitchFamily="34" charset="0"/>
              </a:rPr>
              <a:t>Schwierigkeiten</a:t>
            </a:r>
            <a:r>
              <a:rPr lang="fr-CH" sz="2400" dirty="0">
                <a:latin typeface="Lato" panose="020F0502020204030203" pitchFamily="34" charset="0"/>
              </a:rPr>
              <a:t> </a:t>
            </a:r>
            <a:r>
              <a:rPr lang="fr-CH" sz="2400" dirty="0" err="1">
                <a:latin typeface="Lato" panose="020F0502020204030203" pitchFamily="34" charset="0"/>
              </a:rPr>
              <a:t>überwinden</a:t>
            </a:r>
            <a:r>
              <a:rPr lang="fr-CH" sz="2400" dirty="0">
                <a:latin typeface="Lato" panose="020F0502020204030203" pitchFamily="34" charset="0"/>
              </a:rPr>
              <a:t>?</a:t>
            </a:r>
          </a:p>
          <a:p>
            <a:endParaRPr lang="fr-CH" sz="2400" dirty="0">
              <a:latin typeface="Lato" panose="020F0502020204030203" pitchFamily="34" charset="0"/>
            </a:endParaRPr>
          </a:p>
        </p:txBody>
      </p:sp>
    </p:spTree>
    <p:extLst>
      <p:ext uri="{BB962C8B-B14F-4D97-AF65-F5344CB8AC3E}">
        <p14:creationId xmlns:p14="http://schemas.microsoft.com/office/powerpoint/2010/main" val="143445082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3"/>
</p:tagLst>
</file>

<file path=ppt/tags/tag11.xml><?xml version="1.0" encoding="utf-8"?>
<p:tagLst xmlns:a="http://schemas.openxmlformats.org/drawingml/2006/main" xmlns:r="http://schemas.openxmlformats.org/officeDocument/2006/relationships" xmlns:p="http://schemas.openxmlformats.org/presentationml/2006/main">
  <p:tag name="NUM" val="4"/>
</p:tagLst>
</file>

<file path=ppt/tags/tag12.xml><?xml version="1.0" encoding="utf-8"?>
<p:tagLst xmlns:a="http://schemas.openxmlformats.org/drawingml/2006/main" xmlns:r="http://schemas.openxmlformats.org/officeDocument/2006/relationships" xmlns:p="http://schemas.openxmlformats.org/presentationml/2006/main">
  <p:tag name="NUM" val="3"/>
</p:tagLst>
</file>

<file path=ppt/tags/tag13.xml><?xml version="1.0" encoding="utf-8"?>
<p:tagLst xmlns:a="http://schemas.openxmlformats.org/drawingml/2006/main" xmlns:r="http://schemas.openxmlformats.org/officeDocument/2006/relationships" xmlns:p="http://schemas.openxmlformats.org/presentationml/2006/main">
  <p:tag name="NUM" val="3"/>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3"/>
</p:tagLst>
</file>

<file path=ppt/tags/tag16.xml><?xml version="1.0" encoding="utf-8"?>
<p:tagLst xmlns:a="http://schemas.openxmlformats.org/drawingml/2006/main" xmlns:r="http://schemas.openxmlformats.org/officeDocument/2006/relationships" xmlns:p="http://schemas.openxmlformats.org/presentationml/2006/main">
  <p:tag name="NUM" val="4"/>
</p:tagLst>
</file>

<file path=ppt/tags/tag17.xml><?xml version="1.0" encoding="utf-8"?>
<p:tagLst xmlns:a="http://schemas.openxmlformats.org/drawingml/2006/main" xmlns:r="http://schemas.openxmlformats.org/officeDocument/2006/relationships" xmlns:p="http://schemas.openxmlformats.org/presentationml/2006/main">
  <p:tag name="NUM" val="3"/>
</p:tagLst>
</file>

<file path=ppt/tags/tag18.xml><?xml version="1.0" encoding="utf-8"?>
<p:tagLst xmlns:a="http://schemas.openxmlformats.org/drawingml/2006/main" xmlns:r="http://schemas.openxmlformats.org/officeDocument/2006/relationships" xmlns:p="http://schemas.openxmlformats.org/presentationml/2006/main">
  <p:tag name="NUM" val="3"/>
</p:tagLst>
</file>

<file path=ppt/tags/tag19.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3"/>
</p:tagLst>
</file>

<file path=ppt/tags/tag21.xml><?xml version="1.0" encoding="utf-8"?>
<p:tagLst xmlns:a="http://schemas.openxmlformats.org/drawingml/2006/main" xmlns:r="http://schemas.openxmlformats.org/officeDocument/2006/relationships" xmlns:p="http://schemas.openxmlformats.org/presentationml/2006/main">
  <p:tag name="NUM" val="4"/>
</p:tagLst>
</file>

<file path=ppt/tags/tag22.xml><?xml version="1.0" encoding="utf-8"?>
<p:tagLst xmlns:a="http://schemas.openxmlformats.org/drawingml/2006/main" xmlns:r="http://schemas.openxmlformats.org/officeDocument/2006/relationships" xmlns:p="http://schemas.openxmlformats.org/presentationml/2006/main">
  <p:tag name="NUM" val="3"/>
</p:tagLst>
</file>

<file path=ppt/tags/tag23.xml><?xml version="1.0" encoding="utf-8"?>
<p:tagLst xmlns:a="http://schemas.openxmlformats.org/drawingml/2006/main" xmlns:r="http://schemas.openxmlformats.org/officeDocument/2006/relationships" xmlns:p="http://schemas.openxmlformats.org/presentationml/2006/main">
  <p:tag name="NUM" val="2"/>
</p:tagLst>
</file>

<file path=ppt/tags/tag24.xml><?xml version="1.0" encoding="utf-8"?>
<p:tagLst xmlns:a="http://schemas.openxmlformats.org/drawingml/2006/main" xmlns:r="http://schemas.openxmlformats.org/officeDocument/2006/relationships" xmlns:p="http://schemas.openxmlformats.org/presentationml/2006/main">
  <p:tag name="NUM" val="3"/>
</p:tagLst>
</file>

<file path=ppt/tags/tag25.xml><?xml version="1.0" encoding="utf-8"?>
<p:tagLst xmlns:a="http://schemas.openxmlformats.org/drawingml/2006/main" xmlns:r="http://schemas.openxmlformats.org/officeDocument/2006/relationships" xmlns:p="http://schemas.openxmlformats.org/presentationml/2006/main">
  <p:tag name="NUM" val="4"/>
</p:tagLst>
</file>

<file path=ppt/tags/tag26.xml><?xml version="1.0" encoding="utf-8"?>
<p:tagLst xmlns:a="http://schemas.openxmlformats.org/drawingml/2006/main" xmlns:r="http://schemas.openxmlformats.org/officeDocument/2006/relationships" xmlns:p="http://schemas.openxmlformats.org/presentationml/2006/main">
  <p:tag name="NUM" val="3"/>
</p:tagLst>
</file>

<file path=ppt/tags/tag27.xml><?xml version="1.0" encoding="utf-8"?>
<p:tagLst xmlns:a="http://schemas.openxmlformats.org/drawingml/2006/main" xmlns:r="http://schemas.openxmlformats.org/officeDocument/2006/relationships" xmlns:p="http://schemas.openxmlformats.org/presentationml/2006/main">
  <p:tag name="NUM" val="3"/>
</p:tagLst>
</file>

<file path=ppt/tags/tag28.xml><?xml version="1.0" encoding="utf-8"?>
<p:tagLst xmlns:a="http://schemas.openxmlformats.org/drawingml/2006/main" xmlns:r="http://schemas.openxmlformats.org/officeDocument/2006/relationships" xmlns:p="http://schemas.openxmlformats.org/presentationml/2006/main">
  <p:tag name="NUM" val="2"/>
</p:tagLst>
</file>

<file path=ppt/tags/tag29.xml><?xml version="1.0" encoding="utf-8"?>
<p:tagLst xmlns:a="http://schemas.openxmlformats.org/drawingml/2006/main" xmlns:r="http://schemas.openxmlformats.org/officeDocument/2006/relationships" xmlns:p="http://schemas.openxmlformats.org/presentationml/2006/main">
  <p:tag name="NUM" val="3"/>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4"/>
</p:tagLst>
</file>

<file path=ppt/tags/tag31.xml><?xml version="1.0" encoding="utf-8"?>
<p:tagLst xmlns:a="http://schemas.openxmlformats.org/drawingml/2006/main" xmlns:r="http://schemas.openxmlformats.org/officeDocument/2006/relationships" xmlns:p="http://schemas.openxmlformats.org/presentationml/2006/main">
  <p:tag name="NUM" val="3"/>
</p:tagLst>
</file>

<file path=ppt/tags/tag32.xml><?xml version="1.0" encoding="utf-8"?>
<p:tagLst xmlns:a="http://schemas.openxmlformats.org/drawingml/2006/main" xmlns:r="http://schemas.openxmlformats.org/officeDocument/2006/relationships" xmlns:p="http://schemas.openxmlformats.org/presentationml/2006/main">
  <p:tag name="NUM" val="3"/>
</p:tagLst>
</file>

<file path=ppt/tags/tag33.xml><?xml version="1.0" encoding="utf-8"?>
<p:tagLst xmlns:a="http://schemas.openxmlformats.org/drawingml/2006/main" xmlns:r="http://schemas.openxmlformats.org/officeDocument/2006/relationships" xmlns:p="http://schemas.openxmlformats.org/presentationml/2006/main">
  <p:tag name="NUM" val="2"/>
</p:tagLst>
</file>

<file path=ppt/tags/tag34.xml><?xml version="1.0" encoding="utf-8"?>
<p:tagLst xmlns:a="http://schemas.openxmlformats.org/drawingml/2006/main" xmlns:r="http://schemas.openxmlformats.org/officeDocument/2006/relationships" xmlns:p="http://schemas.openxmlformats.org/presentationml/2006/main">
  <p:tag name="NUM" val="3"/>
</p:tagLst>
</file>

<file path=ppt/tags/tag35.xml><?xml version="1.0" encoding="utf-8"?>
<p:tagLst xmlns:a="http://schemas.openxmlformats.org/drawingml/2006/main" xmlns:r="http://schemas.openxmlformats.org/officeDocument/2006/relationships" xmlns:p="http://schemas.openxmlformats.org/presentationml/2006/main">
  <p:tag name="NUM" val="4"/>
</p:tagLst>
</file>

<file path=ppt/tags/tag36.xml><?xml version="1.0" encoding="utf-8"?>
<p:tagLst xmlns:a="http://schemas.openxmlformats.org/drawingml/2006/main" xmlns:r="http://schemas.openxmlformats.org/officeDocument/2006/relationships" xmlns:p="http://schemas.openxmlformats.org/presentationml/2006/main">
  <p:tag name="NUM" val="3"/>
</p:tagLst>
</file>

<file path=ppt/tags/tag37.xml><?xml version="1.0" encoding="utf-8"?>
<p:tagLst xmlns:a="http://schemas.openxmlformats.org/drawingml/2006/main" xmlns:r="http://schemas.openxmlformats.org/officeDocument/2006/relationships" xmlns:p="http://schemas.openxmlformats.org/presentationml/2006/main">
  <p:tag name="NUM" val="3"/>
</p:tagLst>
</file>

<file path=ppt/tags/tag38.xml><?xml version="1.0" encoding="utf-8"?>
<p:tagLst xmlns:a="http://schemas.openxmlformats.org/drawingml/2006/main" xmlns:r="http://schemas.openxmlformats.org/officeDocument/2006/relationships" xmlns:p="http://schemas.openxmlformats.org/presentationml/2006/main">
  <p:tag name="NUM" val="2"/>
</p:tagLst>
</file>

<file path=ppt/tags/tag39.xml><?xml version="1.0" encoding="utf-8"?>
<p:tagLst xmlns:a="http://schemas.openxmlformats.org/drawingml/2006/main" xmlns:r="http://schemas.openxmlformats.org/officeDocument/2006/relationships" xmlns:p="http://schemas.openxmlformats.org/presentationml/2006/main">
  <p:tag name="NUM" val="3"/>
</p:tagLst>
</file>

<file path=ppt/tags/tag4.xml><?xml version="1.0" encoding="utf-8"?>
<p:tagLst xmlns:a="http://schemas.openxmlformats.org/drawingml/2006/main" xmlns:r="http://schemas.openxmlformats.org/officeDocument/2006/relationships" xmlns:p="http://schemas.openxmlformats.org/presentationml/2006/main">
  <p:tag name="NUM" val="7"/>
</p:tagLst>
</file>

<file path=ppt/tags/tag40.xml><?xml version="1.0" encoding="utf-8"?>
<p:tagLst xmlns:a="http://schemas.openxmlformats.org/drawingml/2006/main" xmlns:r="http://schemas.openxmlformats.org/officeDocument/2006/relationships" xmlns:p="http://schemas.openxmlformats.org/presentationml/2006/main">
  <p:tag name="NUM" val="4"/>
</p:tagLst>
</file>

<file path=ppt/tags/tag41.xml><?xml version="1.0" encoding="utf-8"?>
<p:tagLst xmlns:a="http://schemas.openxmlformats.org/drawingml/2006/main" xmlns:r="http://schemas.openxmlformats.org/officeDocument/2006/relationships" xmlns:p="http://schemas.openxmlformats.org/presentationml/2006/main">
  <p:tag name="NUM" val="3"/>
</p:tagLst>
</file>

<file path=ppt/tags/tag42.xml><?xml version="1.0" encoding="utf-8"?>
<p:tagLst xmlns:a="http://schemas.openxmlformats.org/drawingml/2006/main" xmlns:r="http://schemas.openxmlformats.org/officeDocument/2006/relationships" xmlns:p="http://schemas.openxmlformats.org/presentationml/2006/main">
  <p:tag name="NUM" val="3"/>
</p:tagLst>
</file>

<file path=ppt/tags/tag43.xml><?xml version="1.0" encoding="utf-8"?>
<p:tagLst xmlns:a="http://schemas.openxmlformats.org/drawingml/2006/main" xmlns:r="http://schemas.openxmlformats.org/officeDocument/2006/relationships" xmlns:p="http://schemas.openxmlformats.org/presentationml/2006/main">
  <p:tag name="NUM" val="2"/>
</p:tagLst>
</file>

<file path=ppt/tags/tag44.xml><?xml version="1.0" encoding="utf-8"?>
<p:tagLst xmlns:a="http://schemas.openxmlformats.org/drawingml/2006/main" xmlns:r="http://schemas.openxmlformats.org/officeDocument/2006/relationships" xmlns:p="http://schemas.openxmlformats.org/presentationml/2006/main">
  <p:tag name="NUM" val="3"/>
</p:tagLst>
</file>

<file path=ppt/tags/tag45.xml><?xml version="1.0" encoding="utf-8"?>
<p:tagLst xmlns:a="http://schemas.openxmlformats.org/drawingml/2006/main" xmlns:r="http://schemas.openxmlformats.org/officeDocument/2006/relationships" xmlns:p="http://schemas.openxmlformats.org/presentationml/2006/main">
  <p:tag name="NUM" val="4"/>
</p:tagLst>
</file>

<file path=ppt/tags/tag46.xml><?xml version="1.0" encoding="utf-8"?>
<p:tagLst xmlns:a="http://schemas.openxmlformats.org/drawingml/2006/main" xmlns:r="http://schemas.openxmlformats.org/officeDocument/2006/relationships" xmlns:p="http://schemas.openxmlformats.org/presentationml/2006/main">
  <p:tag name="NUM" val="3"/>
</p:tagLst>
</file>

<file path=ppt/tags/tag47.xml><?xml version="1.0" encoding="utf-8"?>
<p:tagLst xmlns:a="http://schemas.openxmlformats.org/drawingml/2006/main" xmlns:r="http://schemas.openxmlformats.org/officeDocument/2006/relationships" xmlns:p="http://schemas.openxmlformats.org/presentationml/2006/main">
  <p:tag name="NUM" val="3"/>
</p:tagLst>
</file>

<file path=ppt/tags/tag48.xml><?xml version="1.0" encoding="utf-8"?>
<p:tagLst xmlns:a="http://schemas.openxmlformats.org/drawingml/2006/main" xmlns:r="http://schemas.openxmlformats.org/officeDocument/2006/relationships" xmlns:p="http://schemas.openxmlformats.org/presentationml/2006/main">
  <p:tag name="NUM" val="1"/>
</p:tagLst>
</file>

<file path=ppt/tags/tag49.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8"/>
</p:tagLst>
</file>

<file path=ppt/tags/tag6.xml><?xml version="1.0" encoding="utf-8"?>
<p:tagLst xmlns:a="http://schemas.openxmlformats.org/drawingml/2006/main" xmlns:r="http://schemas.openxmlformats.org/officeDocument/2006/relationships" xmlns:p="http://schemas.openxmlformats.org/presentationml/2006/main">
  <p:tag name="NUM" val="4"/>
</p:tagLst>
</file>

<file path=ppt/tags/tag7.xml><?xml version="1.0" encoding="utf-8"?>
<p:tagLst xmlns:a="http://schemas.openxmlformats.org/drawingml/2006/main" xmlns:r="http://schemas.openxmlformats.org/officeDocument/2006/relationships" xmlns:p="http://schemas.openxmlformats.org/presentationml/2006/main">
  <p:tag name="NUM" val="5"/>
</p:tagLst>
</file>

<file path=ppt/tags/tag8.xml><?xml version="1.0" encoding="utf-8"?>
<p:tagLst xmlns:a="http://schemas.openxmlformats.org/drawingml/2006/main" xmlns:r="http://schemas.openxmlformats.org/officeDocument/2006/relationships" xmlns:p="http://schemas.openxmlformats.org/presentationml/2006/main">
  <p:tag name="NUM" val="7"/>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Thème Office">
  <a:themeElements>
    <a:clrScheme name="Couture">
      <a:dk1>
        <a:sysClr val="windowText" lastClr="000000"/>
      </a:dk1>
      <a:lt1>
        <a:sysClr val="window" lastClr="FFFFFF"/>
      </a:lt1>
      <a:dk2>
        <a:srgbClr val="37302A"/>
      </a:dk2>
      <a:lt2>
        <a:srgbClr val="D0CCB9"/>
      </a:lt2>
      <a:accent1>
        <a:srgbClr val="9E8E5C"/>
      </a:accent1>
      <a:accent2>
        <a:srgbClr val="A09781"/>
      </a:accent2>
      <a:accent3>
        <a:srgbClr val="85776D"/>
      </a:accent3>
      <a:accent4>
        <a:srgbClr val="AEAFA9"/>
      </a:accent4>
      <a:accent5>
        <a:srgbClr val="8D878B"/>
      </a:accent5>
      <a:accent6>
        <a:srgbClr val="6B6149"/>
      </a:accent6>
      <a:hlink>
        <a:srgbClr val="B6A272"/>
      </a:hlink>
      <a:folHlink>
        <a:srgbClr val="8A78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1327</Words>
  <Application>Microsoft Office PowerPoint</Application>
  <PresentationFormat>Personnalisé</PresentationFormat>
  <Paragraphs>161</Paragraphs>
  <Slides>10</Slides>
  <Notes>10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Arial</vt:lpstr>
      <vt:lpstr>Calibri</vt:lpstr>
      <vt:lpstr>Lato</vt:lpstr>
      <vt:lpstr>Lato Black</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Laurent DUSSOLLIET-BERTHOD</dc:creator>
  <cp:lastModifiedBy>Marlène CHARPENTIER</cp:lastModifiedBy>
  <cp:revision>2080</cp:revision>
  <cp:lastPrinted>2020-12-16T16:21:15Z</cp:lastPrinted>
  <dcterms:created xsi:type="dcterms:W3CDTF">2011-05-16T13:02:09Z</dcterms:created>
  <dcterms:modified xsi:type="dcterms:W3CDTF">2022-09-01T07:46:50Z</dcterms:modified>
</cp:coreProperties>
</file>